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18"/>
  </p:notesMasterIdLst>
  <p:sldIdLst>
    <p:sldId id="256" r:id="rId3"/>
    <p:sldId id="257" r:id="rId4"/>
    <p:sldId id="258" r:id="rId5"/>
    <p:sldId id="259" r:id="rId6"/>
    <p:sldId id="261" r:id="rId7"/>
    <p:sldId id="262" r:id="rId8"/>
    <p:sldId id="263" r:id="rId9"/>
    <p:sldId id="264" r:id="rId10"/>
    <p:sldId id="265" r:id="rId11"/>
    <p:sldId id="266" r:id="rId12"/>
    <p:sldId id="267" r:id="rId13"/>
    <p:sldId id="268" r:id="rId14"/>
    <p:sldId id="270" r:id="rId15"/>
    <p:sldId id="271" r:id="rId16"/>
    <p:sldId id="272" r:id="rId17"/>
  </p:sldIdLst>
  <p:sldSz cx="12188825" cy="6858000"/>
  <p:notesSz cx="6858000" cy="9144000"/>
  <p:embeddedFontLst>
    <p:embeddedFont>
      <p:font typeface="Constantia" panose="02030602050306030303" pitchFamily="18" charset="0"/>
      <p:regular r:id="rId19"/>
      <p:bold r:id="rId20"/>
      <p:italic r:id="rId21"/>
      <p:boldItalic r:id="rId22"/>
    </p:embeddedFont>
    <p:embeddedFont>
      <p:font typeface="Arial Narrow" panose="020B0606020202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39">
          <p15:clr>
            <a:srgbClr val="A4A3A4"/>
          </p15:clr>
        </p15:guide>
        <p15:guide id="2" orient="horz"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3381EA-FBD3-4247-9759-B127E9E497B4}">
  <a:tblStyle styleId="{BC3381EA-FBD3-4247-9759-B127E9E497B4}" styleName="Table_0">
    <a:wholeTbl>
      <a:tcTxStyle b="off" i="off">
        <a:font>
          <a:latin typeface="Constantia"/>
          <a:ea typeface="Constantia"/>
          <a:cs typeface="Constanti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E7E7"/>
          </a:solidFill>
        </a:fill>
      </a:tcStyle>
    </a:wholeTbl>
    <a:band1H>
      <a:tcTxStyle/>
      <a:tcStyle>
        <a:tcBdr/>
        <a:fill>
          <a:solidFill>
            <a:srgbClr val="D3CDCB"/>
          </a:solidFill>
        </a:fill>
      </a:tcStyle>
    </a:band1H>
    <a:band2H>
      <a:tcTxStyle/>
      <a:tcStyle>
        <a:tcBdr/>
      </a:tcStyle>
    </a:band2H>
    <a:band1V>
      <a:tcTxStyle/>
      <a:tcStyle>
        <a:tcBdr/>
        <a:fill>
          <a:solidFill>
            <a:srgbClr val="D3CDCB"/>
          </a:solidFill>
        </a:fill>
      </a:tcStyle>
    </a:band1V>
    <a:band2V>
      <a:tcTxStyle/>
      <a:tcStyle>
        <a:tcBdr/>
      </a:tcStyle>
    </a:band2V>
    <a:lastCol>
      <a:tcTxStyle b="on" i="off">
        <a:font>
          <a:latin typeface="Constantia"/>
          <a:ea typeface="Constantia"/>
          <a:cs typeface="Constantia"/>
        </a:font>
        <a:schemeClr val="lt1"/>
      </a:tcTxStyle>
      <a:tcStyle>
        <a:tcBdr/>
        <a:fill>
          <a:solidFill>
            <a:schemeClr val="accent1"/>
          </a:solidFill>
        </a:fill>
      </a:tcStyle>
    </a:lastCol>
    <a:firstCol>
      <a:tcTxStyle b="on" i="off">
        <a:font>
          <a:latin typeface="Constantia"/>
          <a:ea typeface="Constantia"/>
          <a:cs typeface="Constantia"/>
        </a:font>
        <a:schemeClr val="lt1"/>
      </a:tcTxStyle>
      <a:tcStyle>
        <a:tcBdr/>
        <a:fill>
          <a:solidFill>
            <a:schemeClr val="accent1"/>
          </a:solidFill>
        </a:fill>
      </a:tcStyle>
    </a:firstCol>
    <a:lastRow>
      <a:tcTxStyle b="on" i="off">
        <a:font>
          <a:latin typeface="Constantia"/>
          <a:ea typeface="Constantia"/>
          <a:cs typeface="Constanti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onstantia"/>
          <a:ea typeface="Constantia"/>
          <a:cs typeface="Constanti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58" y="84"/>
      </p:cViewPr>
      <p:guideLst>
        <p:guide pos="3839"/>
        <p:guide orient="horz" pos="216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1pPr>
            <a:lvl2pPr marL="914400" marR="0" lvl="1" indent="-22860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2pPr>
            <a:lvl3pPr marL="1371600" marR="0" lvl="2" indent="-22860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3pPr>
            <a:lvl4pPr marL="1828800" marR="0" lvl="3" indent="-22860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4pPr>
            <a:lvl5pPr marL="2286000" marR="0" lvl="4" indent="-22860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5pPr>
            <a:lvl6pPr marL="2743200" marR="0" lvl="5" indent="-22860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6pPr>
            <a:lvl7pPr marL="3200400" marR="0" lvl="6" indent="-22860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7pPr>
            <a:lvl8pPr marL="3657600" marR="0" lvl="7" indent="-22860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8pPr>
            <a:lvl9pPr marL="4114800" marR="0" lvl="8" indent="-22860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onstantia"/>
                <a:ea typeface="Constantia"/>
                <a:cs typeface="Constantia"/>
                <a:sym typeface="Constantia"/>
              </a:rPr>
              <a:t>‹#›</a:t>
            </a:fld>
            <a:endParaRPr sz="1200" b="0" i="0" u="none" strike="noStrike" cap="none">
              <a:solidFill>
                <a:schemeClr val="dk1"/>
              </a:solidFill>
              <a:latin typeface="Constantia"/>
              <a:ea typeface="Constantia"/>
              <a:cs typeface="Constantia"/>
              <a:sym typeface="Constantia"/>
            </a:endParaRPr>
          </a:p>
        </p:txBody>
      </p:sp>
    </p:spTree>
    <p:extLst>
      <p:ext uri="{BB962C8B-B14F-4D97-AF65-F5344CB8AC3E}">
        <p14:creationId xmlns:p14="http://schemas.microsoft.com/office/powerpoint/2010/main" val="31032695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7113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5596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533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7377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4310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8356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6019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3896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5" name="Google Shape;145;p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5466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3630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9484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2836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9164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3751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3258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1376792" y="1905003"/>
            <a:ext cx="9435241" cy="162559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4800"/>
              <a:buFont typeface="Constantia"/>
              <a:buNone/>
              <a:defRPr sz="48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382103" y="3657123"/>
            <a:ext cx="9429931" cy="99107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SzPts val="2000"/>
              <a:buNone/>
              <a:defRPr sz="2000" cap="none">
                <a:solidFill>
                  <a:schemeClr val="lt2"/>
                </a:solidFill>
              </a:defRPr>
            </a:lvl1pPr>
            <a:lvl2pPr lvl="1" algn="ctr">
              <a:lnSpc>
                <a:spcPct val="90000"/>
              </a:lnSpc>
              <a:spcBef>
                <a:spcPts val="800"/>
              </a:spcBef>
              <a:spcAft>
                <a:spcPts val="0"/>
              </a:spcAft>
              <a:buSzPts val="2000"/>
              <a:buNone/>
              <a:defRPr>
                <a:solidFill>
                  <a:schemeClr val="lt1"/>
                </a:solidFill>
              </a:defRPr>
            </a:lvl2pPr>
            <a:lvl3pPr lvl="2" algn="ctr">
              <a:lnSpc>
                <a:spcPct val="90000"/>
              </a:lnSpc>
              <a:spcBef>
                <a:spcPts val="800"/>
              </a:spcBef>
              <a:spcAft>
                <a:spcPts val="0"/>
              </a:spcAft>
              <a:buSzPts val="1800"/>
              <a:buNone/>
              <a:defRPr>
                <a:solidFill>
                  <a:schemeClr val="lt1"/>
                </a:solidFill>
              </a:defRPr>
            </a:lvl3pPr>
            <a:lvl4pPr lvl="3" algn="ctr">
              <a:lnSpc>
                <a:spcPct val="90000"/>
              </a:lnSpc>
              <a:spcBef>
                <a:spcPts val="800"/>
              </a:spcBef>
              <a:spcAft>
                <a:spcPts val="0"/>
              </a:spcAft>
              <a:buSzPts val="1600"/>
              <a:buNone/>
              <a:defRPr>
                <a:solidFill>
                  <a:schemeClr val="lt1"/>
                </a:solidFill>
              </a:defRPr>
            </a:lvl4pPr>
            <a:lvl5pPr lvl="4" algn="ctr">
              <a:lnSpc>
                <a:spcPct val="90000"/>
              </a:lnSpc>
              <a:spcBef>
                <a:spcPts val="800"/>
              </a:spcBef>
              <a:spcAft>
                <a:spcPts val="0"/>
              </a:spcAft>
              <a:buSzPts val="1600"/>
              <a:buNone/>
              <a:defRPr>
                <a:solidFill>
                  <a:schemeClr val="lt1"/>
                </a:solidFill>
              </a:defRPr>
            </a:lvl5pPr>
            <a:lvl6pPr lvl="5" algn="ctr">
              <a:lnSpc>
                <a:spcPct val="90000"/>
              </a:lnSpc>
              <a:spcBef>
                <a:spcPts val="800"/>
              </a:spcBef>
              <a:spcAft>
                <a:spcPts val="0"/>
              </a:spcAft>
              <a:buSzPts val="1600"/>
              <a:buNone/>
              <a:defRPr>
                <a:solidFill>
                  <a:schemeClr val="lt1"/>
                </a:solidFill>
              </a:defRPr>
            </a:lvl6pPr>
            <a:lvl7pPr lvl="6" algn="ctr">
              <a:lnSpc>
                <a:spcPct val="90000"/>
              </a:lnSpc>
              <a:spcBef>
                <a:spcPts val="800"/>
              </a:spcBef>
              <a:spcAft>
                <a:spcPts val="0"/>
              </a:spcAft>
              <a:buSzPts val="1600"/>
              <a:buNone/>
              <a:defRPr>
                <a:solidFill>
                  <a:schemeClr val="lt1"/>
                </a:solidFill>
              </a:defRPr>
            </a:lvl7pPr>
            <a:lvl8pPr lvl="7" algn="ctr">
              <a:lnSpc>
                <a:spcPct val="90000"/>
              </a:lnSpc>
              <a:spcBef>
                <a:spcPts val="800"/>
              </a:spcBef>
              <a:spcAft>
                <a:spcPts val="0"/>
              </a:spcAft>
              <a:buSzPts val="1600"/>
              <a:buNone/>
              <a:defRPr>
                <a:solidFill>
                  <a:schemeClr val="lt1"/>
                </a:solidFill>
              </a:defRPr>
            </a:lvl8pPr>
            <a:lvl9pPr lvl="8" algn="ctr">
              <a:lnSpc>
                <a:spcPct val="90000"/>
              </a:lnSpc>
              <a:spcBef>
                <a:spcPts val="800"/>
              </a:spcBef>
              <a:spcAft>
                <a:spcPts val="0"/>
              </a:spcAft>
              <a:buSzPts val="1600"/>
              <a:buNone/>
              <a:defRPr>
                <a:solidFill>
                  <a:schemeClr val="lt1"/>
                </a:solidFill>
              </a:defRPr>
            </a:lvl9pPr>
          </a:lstStyle>
          <a:p>
            <a:endParaRPr/>
          </a:p>
        </p:txBody>
      </p:sp>
      <p:sp>
        <p:nvSpPr>
          <p:cNvPr id="20" name="Google Shape;20;p2"/>
          <p:cNvSpPr txBox="1">
            <a:spLocks noGrp="1"/>
          </p:cNvSpPr>
          <p:nvPr>
            <p:ph type="ftr" idx="11"/>
          </p:nvPr>
        </p:nvSpPr>
        <p:spPr>
          <a:xfrm>
            <a:off x="1218882" y="6172200"/>
            <a:ext cx="7414870" cy="304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dt" idx="10"/>
          </p:nvPr>
        </p:nvSpPr>
        <p:spPr>
          <a:xfrm>
            <a:off x="8836898" y="6172200"/>
            <a:ext cx="1218883" cy="3048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10258928" y="6172200"/>
            <a:ext cx="711015" cy="3048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0" i="0" u="none" strike="noStrike" cap="none">
                <a:solidFill>
                  <a:schemeClr val="lt2"/>
                </a:solidFill>
                <a:latin typeface="Constantia"/>
                <a:ea typeface="Constantia"/>
                <a:cs typeface="Constantia"/>
                <a:sym typeface="Constantia"/>
              </a:defRPr>
            </a:lvl1pPr>
            <a:lvl2pPr marL="0" lvl="1" indent="0" algn="r">
              <a:spcBef>
                <a:spcPts val="0"/>
              </a:spcBef>
              <a:buNone/>
              <a:defRPr sz="1100" b="0" i="0" u="none" strike="noStrike" cap="none">
                <a:solidFill>
                  <a:schemeClr val="lt2"/>
                </a:solidFill>
                <a:latin typeface="Constantia"/>
                <a:ea typeface="Constantia"/>
                <a:cs typeface="Constantia"/>
                <a:sym typeface="Constantia"/>
              </a:defRPr>
            </a:lvl2pPr>
            <a:lvl3pPr marL="0" lvl="2" indent="0" algn="r">
              <a:spcBef>
                <a:spcPts val="0"/>
              </a:spcBef>
              <a:buNone/>
              <a:defRPr sz="1100" b="0" i="0" u="none" strike="noStrike" cap="none">
                <a:solidFill>
                  <a:schemeClr val="lt2"/>
                </a:solidFill>
                <a:latin typeface="Constantia"/>
                <a:ea typeface="Constantia"/>
                <a:cs typeface="Constantia"/>
                <a:sym typeface="Constantia"/>
              </a:defRPr>
            </a:lvl3pPr>
            <a:lvl4pPr marL="0" lvl="3" indent="0" algn="r">
              <a:spcBef>
                <a:spcPts val="0"/>
              </a:spcBef>
              <a:buNone/>
              <a:defRPr sz="1100" b="0" i="0" u="none" strike="noStrike" cap="none">
                <a:solidFill>
                  <a:schemeClr val="lt2"/>
                </a:solidFill>
                <a:latin typeface="Constantia"/>
                <a:ea typeface="Constantia"/>
                <a:cs typeface="Constantia"/>
                <a:sym typeface="Constantia"/>
              </a:defRPr>
            </a:lvl4pPr>
            <a:lvl5pPr marL="0" lvl="4" indent="0" algn="r">
              <a:spcBef>
                <a:spcPts val="0"/>
              </a:spcBef>
              <a:buNone/>
              <a:defRPr sz="1100" b="0" i="0" u="none" strike="noStrike" cap="none">
                <a:solidFill>
                  <a:schemeClr val="lt2"/>
                </a:solidFill>
                <a:latin typeface="Constantia"/>
                <a:ea typeface="Constantia"/>
                <a:cs typeface="Constantia"/>
                <a:sym typeface="Constantia"/>
              </a:defRPr>
            </a:lvl5pPr>
            <a:lvl6pPr marL="0" lvl="5" indent="0" algn="r">
              <a:spcBef>
                <a:spcPts val="0"/>
              </a:spcBef>
              <a:buNone/>
              <a:defRPr sz="1100" b="0" i="0" u="none" strike="noStrike" cap="none">
                <a:solidFill>
                  <a:schemeClr val="lt2"/>
                </a:solidFill>
                <a:latin typeface="Constantia"/>
                <a:ea typeface="Constantia"/>
                <a:cs typeface="Constantia"/>
                <a:sym typeface="Constantia"/>
              </a:defRPr>
            </a:lvl6pPr>
            <a:lvl7pPr marL="0" lvl="6" indent="0" algn="r">
              <a:spcBef>
                <a:spcPts val="0"/>
              </a:spcBef>
              <a:buNone/>
              <a:defRPr sz="1100" b="0" i="0" u="none" strike="noStrike" cap="none">
                <a:solidFill>
                  <a:schemeClr val="lt2"/>
                </a:solidFill>
                <a:latin typeface="Constantia"/>
                <a:ea typeface="Constantia"/>
                <a:cs typeface="Constantia"/>
                <a:sym typeface="Constantia"/>
              </a:defRPr>
            </a:lvl7pPr>
            <a:lvl8pPr marL="0" lvl="7" indent="0" algn="r">
              <a:spcBef>
                <a:spcPts val="0"/>
              </a:spcBef>
              <a:buNone/>
              <a:defRPr sz="1100" b="0" i="0" u="none" strike="noStrike" cap="none">
                <a:solidFill>
                  <a:schemeClr val="lt2"/>
                </a:solidFill>
                <a:latin typeface="Constantia"/>
                <a:ea typeface="Constantia"/>
                <a:cs typeface="Constantia"/>
                <a:sym typeface="Constantia"/>
              </a:defRPr>
            </a:lvl8pPr>
            <a:lvl9pPr marL="0" lvl="8" indent="0" algn="r">
              <a:spcBef>
                <a:spcPts val="0"/>
              </a:spcBef>
              <a:buNone/>
              <a:defRPr sz="1100" b="0" i="0" u="none" strike="noStrike" cap="none">
                <a:solidFill>
                  <a:schemeClr val="lt2"/>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grpSp>
        <p:nvGrpSpPr>
          <p:cNvPr id="23" name="Google Shape;23;p2"/>
          <p:cNvGrpSpPr/>
          <p:nvPr/>
        </p:nvGrpSpPr>
        <p:grpSpPr>
          <a:xfrm>
            <a:off x="1218882" y="1600200"/>
            <a:ext cx="9739746" cy="73152"/>
            <a:chOff x="914400" y="1200150"/>
            <a:chExt cx="7306712" cy="54864"/>
          </a:xfrm>
        </p:grpSpPr>
        <p:sp>
          <p:nvSpPr>
            <p:cNvPr id="24" name="Google Shape;24;p2"/>
            <p:cNvSpPr/>
            <p:nvPr/>
          </p:nvSpPr>
          <p:spPr>
            <a:xfrm>
              <a:off x="8166248" y="1200150"/>
              <a:ext cx="54864" cy="54864"/>
            </a:xfrm>
            <a:prstGeom prst="ellipse">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25" name="Google Shape;25;p2"/>
            <p:cNvSpPr/>
            <p:nvPr/>
          </p:nvSpPr>
          <p:spPr>
            <a:xfrm>
              <a:off x="914400" y="1200150"/>
              <a:ext cx="54864" cy="54864"/>
            </a:xfrm>
            <a:prstGeom prst="ellipse">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grpSp>
          <p:nvGrpSpPr>
            <p:cNvPr id="26" name="Google Shape;26;p2"/>
            <p:cNvGrpSpPr/>
            <p:nvPr/>
          </p:nvGrpSpPr>
          <p:grpSpPr>
            <a:xfrm>
              <a:off x="1036847" y="1207626"/>
              <a:ext cx="7074290" cy="38998"/>
              <a:chOff x="2141408" y="1752956"/>
              <a:chExt cx="7315200" cy="38998"/>
            </a:xfrm>
          </p:grpSpPr>
          <p:cxnSp>
            <p:nvCxnSpPr>
              <p:cNvPr id="27" name="Google Shape;27;p2"/>
              <p:cNvCxnSpPr/>
              <p:nvPr/>
            </p:nvCxnSpPr>
            <p:spPr>
              <a:xfrm>
                <a:off x="2141408" y="1752956"/>
                <a:ext cx="7315200" cy="0"/>
              </a:xfrm>
              <a:prstGeom prst="straightConnector1">
                <a:avLst/>
              </a:prstGeom>
              <a:noFill/>
              <a:ln w="12700" cap="flat" cmpd="sng">
                <a:solidFill>
                  <a:schemeClr val="lt2"/>
                </a:solidFill>
                <a:prstDash val="solid"/>
                <a:miter lim="800000"/>
                <a:headEnd type="none" w="sm" len="sm"/>
                <a:tailEnd type="none" w="sm" len="sm"/>
              </a:ln>
            </p:spPr>
          </p:cxnSp>
          <p:cxnSp>
            <p:nvCxnSpPr>
              <p:cNvPr id="28" name="Google Shape;28;p2"/>
              <p:cNvCxnSpPr/>
              <p:nvPr/>
            </p:nvCxnSpPr>
            <p:spPr>
              <a:xfrm>
                <a:off x="2141408" y="1791954"/>
                <a:ext cx="7315200" cy="0"/>
              </a:xfrm>
              <a:prstGeom prst="straightConnector1">
                <a:avLst/>
              </a:prstGeom>
              <a:noFill/>
              <a:ln w="12700" cap="flat" cmpd="sng">
                <a:solidFill>
                  <a:schemeClr val="lt2"/>
                </a:solidFill>
                <a:prstDash val="solid"/>
                <a:miter lim="800000"/>
                <a:headEnd type="none" w="sm" len="sm"/>
                <a:tailEnd type="none" w="sm" len="sm"/>
              </a:ln>
            </p:spPr>
          </p:cxnSp>
        </p:grpSp>
      </p:grpSp>
      <p:grpSp>
        <p:nvGrpSpPr>
          <p:cNvPr id="29" name="Google Shape;29;p2"/>
          <p:cNvGrpSpPr/>
          <p:nvPr/>
        </p:nvGrpSpPr>
        <p:grpSpPr>
          <a:xfrm>
            <a:off x="1218882" y="4851400"/>
            <a:ext cx="9739746" cy="73152"/>
            <a:chOff x="914400" y="3638550"/>
            <a:chExt cx="7306712" cy="54864"/>
          </a:xfrm>
        </p:grpSpPr>
        <p:sp>
          <p:nvSpPr>
            <p:cNvPr id="30" name="Google Shape;30;p2"/>
            <p:cNvSpPr/>
            <p:nvPr/>
          </p:nvSpPr>
          <p:spPr>
            <a:xfrm>
              <a:off x="8166248" y="3638550"/>
              <a:ext cx="54864" cy="54864"/>
            </a:xfrm>
            <a:prstGeom prst="ellipse">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31" name="Google Shape;31;p2"/>
            <p:cNvSpPr/>
            <p:nvPr/>
          </p:nvSpPr>
          <p:spPr>
            <a:xfrm>
              <a:off x="914400" y="3638550"/>
              <a:ext cx="54864" cy="54864"/>
            </a:xfrm>
            <a:prstGeom prst="ellipse">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grpSp>
          <p:nvGrpSpPr>
            <p:cNvPr id="32" name="Google Shape;32;p2"/>
            <p:cNvGrpSpPr/>
            <p:nvPr/>
          </p:nvGrpSpPr>
          <p:grpSpPr>
            <a:xfrm>
              <a:off x="1036847" y="3646026"/>
              <a:ext cx="7074290" cy="38998"/>
              <a:chOff x="2141408" y="1752956"/>
              <a:chExt cx="7315200" cy="38998"/>
            </a:xfrm>
          </p:grpSpPr>
          <p:cxnSp>
            <p:nvCxnSpPr>
              <p:cNvPr id="33" name="Google Shape;33;p2"/>
              <p:cNvCxnSpPr/>
              <p:nvPr/>
            </p:nvCxnSpPr>
            <p:spPr>
              <a:xfrm>
                <a:off x="2141408" y="1752956"/>
                <a:ext cx="7315200" cy="0"/>
              </a:xfrm>
              <a:prstGeom prst="straightConnector1">
                <a:avLst/>
              </a:prstGeom>
              <a:noFill/>
              <a:ln w="12700" cap="flat" cmpd="sng">
                <a:solidFill>
                  <a:schemeClr val="lt2"/>
                </a:solidFill>
                <a:prstDash val="solid"/>
                <a:miter lim="800000"/>
                <a:headEnd type="none" w="sm" len="sm"/>
                <a:tailEnd type="none" w="sm" len="sm"/>
              </a:ln>
            </p:spPr>
          </p:cxnSp>
          <p:cxnSp>
            <p:nvCxnSpPr>
              <p:cNvPr id="34" name="Google Shape;34;p2"/>
              <p:cNvCxnSpPr/>
              <p:nvPr/>
            </p:nvCxnSpPr>
            <p:spPr>
              <a:xfrm>
                <a:off x="2141408" y="1791954"/>
                <a:ext cx="7315200" cy="0"/>
              </a:xfrm>
              <a:prstGeom prst="straightConnector1">
                <a:avLst/>
              </a:prstGeom>
              <a:noFill/>
              <a:ln w="12700" cap="flat" cmpd="sng">
                <a:solidFill>
                  <a:schemeClr val="lt2"/>
                </a:solidFill>
                <a:prstDash val="solid"/>
                <a:miter lim="800000"/>
                <a:headEnd type="none" w="sm" len="sm"/>
                <a:tailEnd type="none" w="sm" len="sm"/>
              </a:ln>
            </p:spPr>
          </p:cxn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5"/>
        <p:cNvGrpSpPr/>
        <p:nvPr/>
      </p:nvGrpSpPr>
      <p:grpSpPr>
        <a:xfrm>
          <a:off x="0" y="0"/>
          <a:ext cx="0" cy="0"/>
          <a:chOff x="0" y="0"/>
          <a:chExt cx="0" cy="0"/>
        </a:xfrm>
      </p:grpSpPr>
      <p:sp>
        <p:nvSpPr>
          <p:cNvPr id="126" name="Google Shape;126;p14"/>
          <p:cNvSpPr txBox="1">
            <a:spLocks noGrp="1"/>
          </p:cNvSpPr>
          <p:nvPr>
            <p:ph type="title"/>
          </p:nvPr>
        </p:nvSpPr>
        <p:spPr>
          <a:xfrm rot="5400000">
            <a:off x="7588251" y="2681288"/>
            <a:ext cx="5661025" cy="1168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14"/>
          <p:cNvSpPr txBox="1">
            <a:spLocks noGrp="1"/>
          </p:cNvSpPr>
          <p:nvPr>
            <p:ph type="body" idx="1"/>
          </p:nvPr>
        </p:nvSpPr>
        <p:spPr>
          <a:xfrm rot="5400000">
            <a:off x="2593976" y="-941387"/>
            <a:ext cx="5661025" cy="84137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30200" algn="l">
              <a:lnSpc>
                <a:spcPct val="90000"/>
              </a:lnSpc>
              <a:spcBef>
                <a:spcPts val="800"/>
              </a:spcBef>
              <a:spcAft>
                <a:spcPts val="0"/>
              </a:spcAft>
              <a:buSzPts val="1600"/>
              <a:buChar char="•"/>
              <a:defRPr/>
            </a:lvl5pPr>
            <a:lvl6pPr marL="2743200" lvl="5" indent="-330200" algn="l">
              <a:lnSpc>
                <a:spcPct val="90000"/>
              </a:lnSpc>
              <a:spcBef>
                <a:spcPts val="800"/>
              </a:spcBef>
              <a:spcAft>
                <a:spcPts val="0"/>
              </a:spcAft>
              <a:buSzPts val="1600"/>
              <a:buChar char="•"/>
              <a:defRPr/>
            </a:lvl6pPr>
            <a:lvl7pPr marL="3200400" lvl="6" indent="-330200" algn="l">
              <a:lnSpc>
                <a:spcPct val="90000"/>
              </a:lnSpc>
              <a:spcBef>
                <a:spcPts val="800"/>
              </a:spcBef>
              <a:spcAft>
                <a:spcPts val="0"/>
              </a:spcAft>
              <a:buSzPts val="1600"/>
              <a:buChar char="•"/>
              <a:defRPr/>
            </a:lvl7pPr>
            <a:lvl8pPr marL="3657600" lvl="7" indent="-330200" algn="l">
              <a:lnSpc>
                <a:spcPct val="90000"/>
              </a:lnSpc>
              <a:spcBef>
                <a:spcPts val="800"/>
              </a:spcBef>
              <a:spcAft>
                <a:spcPts val="0"/>
              </a:spcAft>
              <a:buSzPts val="1600"/>
              <a:buChar char="•"/>
              <a:defRPr/>
            </a:lvl8pPr>
            <a:lvl9pPr marL="4114800" lvl="8" indent="-330200" algn="l">
              <a:lnSpc>
                <a:spcPct val="90000"/>
              </a:lnSpc>
              <a:spcBef>
                <a:spcPts val="800"/>
              </a:spcBef>
              <a:spcAft>
                <a:spcPts val="0"/>
              </a:spcAft>
              <a:buSzPts val="1600"/>
              <a:buChar char="•"/>
              <a:defRPr/>
            </a:lvl9pPr>
          </a:lstStyle>
          <a:p>
            <a:endParaRPr/>
          </a:p>
        </p:txBody>
      </p:sp>
      <p:sp>
        <p:nvSpPr>
          <p:cNvPr id="128" name="Google Shape;128;p14"/>
          <p:cNvSpPr txBox="1">
            <a:spLocks noGrp="1"/>
          </p:cNvSpPr>
          <p:nvPr>
            <p:ph type="ftr" idx="11"/>
          </p:nvPr>
        </p:nvSpPr>
        <p:spPr>
          <a:xfrm>
            <a:off x="1218882" y="6172200"/>
            <a:ext cx="7414870" cy="304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4"/>
          <p:cNvSpPr txBox="1">
            <a:spLocks noGrp="1"/>
          </p:cNvSpPr>
          <p:nvPr>
            <p:ph type="dt" idx="10"/>
          </p:nvPr>
        </p:nvSpPr>
        <p:spPr>
          <a:xfrm>
            <a:off x="8836898" y="6172200"/>
            <a:ext cx="1218883" cy="3048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4"/>
          <p:cNvSpPr txBox="1">
            <a:spLocks noGrp="1"/>
          </p:cNvSpPr>
          <p:nvPr>
            <p:ph type="sldNum" idx="12"/>
          </p:nvPr>
        </p:nvSpPr>
        <p:spPr>
          <a:xfrm>
            <a:off x="10258928" y="6172200"/>
            <a:ext cx="711015" cy="3048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4"/>
          <p:cNvSpPr txBox="1">
            <a:spLocks noGrp="1"/>
          </p:cNvSpPr>
          <p:nvPr>
            <p:ph type="title"/>
          </p:nvPr>
        </p:nvSpPr>
        <p:spPr>
          <a:xfrm>
            <a:off x="1218883" y="431800"/>
            <a:ext cx="9751060" cy="1168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
          <p:cNvSpPr txBox="1">
            <a:spLocks noGrp="1"/>
          </p:cNvSpPr>
          <p:nvPr>
            <p:ph type="body" idx="1"/>
          </p:nvPr>
        </p:nvSpPr>
        <p:spPr>
          <a:xfrm>
            <a:off x="1218883" y="1803400"/>
            <a:ext cx="9751060" cy="4267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30200" algn="l">
              <a:lnSpc>
                <a:spcPct val="90000"/>
              </a:lnSpc>
              <a:spcBef>
                <a:spcPts val="800"/>
              </a:spcBef>
              <a:spcAft>
                <a:spcPts val="0"/>
              </a:spcAft>
              <a:buSzPts val="1600"/>
              <a:buChar char="•"/>
              <a:defRPr/>
            </a:lvl5pPr>
            <a:lvl6pPr marL="2743200" lvl="5" indent="-330200" algn="l">
              <a:lnSpc>
                <a:spcPct val="90000"/>
              </a:lnSpc>
              <a:spcBef>
                <a:spcPts val="800"/>
              </a:spcBef>
              <a:spcAft>
                <a:spcPts val="0"/>
              </a:spcAft>
              <a:buSzPts val="1600"/>
              <a:buChar char="•"/>
              <a:defRPr/>
            </a:lvl6pPr>
            <a:lvl7pPr marL="3200400" lvl="6" indent="-330200" algn="l">
              <a:lnSpc>
                <a:spcPct val="90000"/>
              </a:lnSpc>
              <a:spcBef>
                <a:spcPts val="800"/>
              </a:spcBef>
              <a:spcAft>
                <a:spcPts val="0"/>
              </a:spcAft>
              <a:buSzPts val="1600"/>
              <a:buChar char="•"/>
              <a:defRPr/>
            </a:lvl7pPr>
            <a:lvl8pPr marL="3657600" lvl="7" indent="-330200" algn="l">
              <a:lnSpc>
                <a:spcPct val="90000"/>
              </a:lnSpc>
              <a:spcBef>
                <a:spcPts val="800"/>
              </a:spcBef>
              <a:spcAft>
                <a:spcPts val="0"/>
              </a:spcAft>
              <a:buSzPts val="1600"/>
              <a:buChar char="•"/>
              <a:defRPr/>
            </a:lvl8pPr>
            <a:lvl9pPr marL="4114800" lvl="8" indent="-330200" algn="l">
              <a:lnSpc>
                <a:spcPct val="90000"/>
              </a:lnSpc>
              <a:spcBef>
                <a:spcPts val="800"/>
              </a:spcBef>
              <a:spcAft>
                <a:spcPts val="0"/>
              </a:spcAft>
              <a:buSzPts val="1600"/>
              <a:buChar char="•"/>
              <a:defRPr/>
            </a:lvl9pPr>
          </a:lstStyle>
          <a:p>
            <a:endParaRPr/>
          </a:p>
        </p:txBody>
      </p:sp>
      <p:sp>
        <p:nvSpPr>
          <p:cNvPr id="46" name="Google Shape;46;p4"/>
          <p:cNvSpPr txBox="1">
            <a:spLocks noGrp="1"/>
          </p:cNvSpPr>
          <p:nvPr>
            <p:ph type="ftr" idx="11"/>
          </p:nvPr>
        </p:nvSpPr>
        <p:spPr>
          <a:xfrm>
            <a:off x="1218882" y="6172200"/>
            <a:ext cx="7414870" cy="304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
          <p:cNvSpPr txBox="1">
            <a:spLocks noGrp="1"/>
          </p:cNvSpPr>
          <p:nvPr>
            <p:ph type="dt" idx="10"/>
          </p:nvPr>
        </p:nvSpPr>
        <p:spPr>
          <a:xfrm>
            <a:off x="8836898" y="6172200"/>
            <a:ext cx="1218883" cy="3048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
          <p:cNvSpPr txBox="1">
            <a:spLocks noGrp="1"/>
          </p:cNvSpPr>
          <p:nvPr>
            <p:ph type="sldNum" idx="12"/>
          </p:nvPr>
        </p:nvSpPr>
        <p:spPr>
          <a:xfrm>
            <a:off x="10258928" y="6172200"/>
            <a:ext cx="711015" cy="3048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9"/>
        <p:cNvGrpSpPr/>
        <p:nvPr/>
      </p:nvGrpSpPr>
      <p:grpSpPr>
        <a:xfrm>
          <a:off x="0" y="0"/>
          <a:ext cx="0" cy="0"/>
          <a:chOff x="0" y="0"/>
          <a:chExt cx="0" cy="0"/>
        </a:xfrm>
      </p:grpSpPr>
      <p:sp>
        <p:nvSpPr>
          <p:cNvPr id="80" name="Google Shape;80;p7"/>
          <p:cNvSpPr txBox="1">
            <a:spLocks noGrp="1"/>
          </p:cNvSpPr>
          <p:nvPr>
            <p:ph type="title"/>
          </p:nvPr>
        </p:nvSpPr>
        <p:spPr>
          <a:xfrm>
            <a:off x="1218883" y="431800"/>
            <a:ext cx="9751060" cy="1168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7"/>
          <p:cNvSpPr txBox="1">
            <a:spLocks noGrp="1"/>
          </p:cNvSpPr>
          <p:nvPr>
            <p:ph type="body" idx="1"/>
          </p:nvPr>
        </p:nvSpPr>
        <p:spPr>
          <a:xfrm>
            <a:off x="1218883" y="1803400"/>
            <a:ext cx="4773956" cy="4267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800"/>
              </a:spcBef>
              <a:spcAft>
                <a:spcPts val="0"/>
              </a:spcAft>
              <a:buSzPts val="2000"/>
              <a:buChar char="•"/>
              <a:defRPr sz="2000"/>
            </a:lvl2pPr>
            <a:lvl3pPr marL="1371600" lvl="2" indent="-342900" algn="l">
              <a:lnSpc>
                <a:spcPct val="90000"/>
              </a:lnSpc>
              <a:spcBef>
                <a:spcPts val="800"/>
              </a:spcBef>
              <a:spcAft>
                <a:spcPts val="0"/>
              </a:spcAft>
              <a:buSzPts val="1800"/>
              <a:buChar char="•"/>
              <a:defRPr sz="1800"/>
            </a:lvl3pPr>
            <a:lvl4pPr marL="1828800" lvl="3" indent="-330200" algn="l">
              <a:lnSpc>
                <a:spcPct val="90000"/>
              </a:lnSpc>
              <a:spcBef>
                <a:spcPts val="800"/>
              </a:spcBef>
              <a:spcAft>
                <a:spcPts val="0"/>
              </a:spcAft>
              <a:buSzPts val="1600"/>
              <a:buChar char="•"/>
              <a:defRPr sz="1600"/>
            </a:lvl4pPr>
            <a:lvl5pPr marL="2286000" lvl="4" indent="-330200" algn="l">
              <a:lnSpc>
                <a:spcPct val="90000"/>
              </a:lnSpc>
              <a:spcBef>
                <a:spcPts val="800"/>
              </a:spcBef>
              <a:spcAft>
                <a:spcPts val="0"/>
              </a:spcAft>
              <a:buSzPts val="1600"/>
              <a:buChar char="•"/>
              <a:defRPr sz="1600"/>
            </a:lvl5pPr>
            <a:lvl6pPr marL="2743200" lvl="5" indent="-342900" algn="l">
              <a:lnSpc>
                <a:spcPct val="90000"/>
              </a:lnSpc>
              <a:spcBef>
                <a:spcPts val="800"/>
              </a:spcBef>
              <a:spcAft>
                <a:spcPts val="0"/>
              </a:spcAft>
              <a:buSzPts val="1800"/>
              <a:buChar char="•"/>
              <a:defRPr sz="1800"/>
            </a:lvl6pPr>
            <a:lvl7pPr marL="3200400" lvl="6" indent="-342900" algn="l">
              <a:lnSpc>
                <a:spcPct val="90000"/>
              </a:lnSpc>
              <a:spcBef>
                <a:spcPts val="800"/>
              </a:spcBef>
              <a:spcAft>
                <a:spcPts val="0"/>
              </a:spcAft>
              <a:buSzPts val="1800"/>
              <a:buChar char="•"/>
              <a:defRPr sz="1800"/>
            </a:lvl7pPr>
            <a:lvl8pPr marL="3657600" lvl="7" indent="-342900" algn="l">
              <a:lnSpc>
                <a:spcPct val="90000"/>
              </a:lnSpc>
              <a:spcBef>
                <a:spcPts val="800"/>
              </a:spcBef>
              <a:spcAft>
                <a:spcPts val="0"/>
              </a:spcAft>
              <a:buSzPts val="1800"/>
              <a:buChar char="•"/>
              <a:defRPr sz="1800"/>
            </a:lvl8pPr>
            <a:lvl9pPr marL="4114800" lvl="8" indent="-342900" algn="l">
              <a:lnSpc>
                <a:spcPct val="90000"/>
              </a:lnSpc>
              <a:spcBef>
                <a:spcPts val="800"/>
              </a:spcBef>
              <a:spcAft>
                <a:spcPts val="0"/>
              </a:spcAft>
              <a:buSzPts val="1800"/>
              <a:buChar char="•"/>
              <a:defRPr sz="1800"/>
            </a:lvl9pPr>
          </a:lstStyle>
          <a:p>
            <a:endParaRPr/>
          </a:p>
        </p:txBody>
      </p:sp>
      <p:sp>
        <p:nvSpPr>
          <p:cNvPr id="82" name="Google Shape;82;p7"/>
          <p:cNvSpPr txBox="1">
            <a:spLocks noGrp="1"/>
          </p:cNvSpPr>
          <p:nvPr>
            <p:ph type="body" idx="2"/>
          </p:nvPr>
        </p:nvSpPr>
        <p:spPr>
          <a:xfrm>
            <a:off x="6195986" y="1803400"/>
            <a:ext cx="4773956" cy="4267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800"/>
              </a:spcBef>
              <a:spcAft>
                <a:spcPts val="0"/>
              </a:spcAft>
              <a:buSzPts val="2000"/>
              <a:buChar char="•"/>
              <a:defRPr sz="2000"/>
            </a:lvl2pPr>
            <a:lvl3pPr marL="1371600" lvl="2" indent="-342900" algn="l">
              <a:lnSpc>
                <a:spcPct val="90000"/>
              </a:lnSpc>
              <a:spcBef>
                <a:spcPts val="800"/>
              </a:spcBef>
              <a:spcAft>
                <a:spcPts val="0"/>
              </a:spcAft>
              <a:buSzPts val="1800"/>
              <a:buChar char="•"/>
              <a:defRPr sz="1800"/>
            </a:lvl3pPr>
            <a:lvl4pPr marL="1828800" lvl="3" indent="-330200" algn="l">
              <a:lnSpc>
                <a:spcPct val="90000"/>
              </a:lnSpc>
              <a:spcBef>
                <a:spcPts val="800"/>
              </a:spcBef>
              <a:spcAft>
                <a:spcPts val="0"/>
              </a:spcAft>
              <a:buSzPts val="1600"/>
              <a:buChar char="•"/>
              <a:defRPr sz="1600"/>
            </a:lvl4pPr>
            <a:lvl5pPr marL="2286000" lvl="4" indent="-330200" algn="l">
              <a:lnSpc>
                <a:spcPct val="90000"/>
              </a:lnSpc>
              <a:spcBef>
                <a:spcPts val="800"/>
              </a:spcBef>
              <a:spcAft>
                <a:spcPts val="0"/>
              </a:spcAft>
              <a:buSzPts val="1600"/>
              <a:buChar char="•"/>
              <a:defRPr sz="1600"/>
            </a:lvl5pPr>
            <a:lvl6pPr marL="2743200" lvl="5" indent="-342900" algn="l">
              <a:lnSpc>
                <a:spcPct val="90000"/>
              </a:lnSpc>
              <a:spcBef>
                <a:spcPts val="800"/>
              </a:spcBef>
              <a:spcAft>
                <a:spcPts val="0"/>
              </a:spcAft>
              <a:buSzPts val="1800"/>
              <a:buChar char="•"/>
              <a:defRPr sz="1800"/>
            </a:lvl6pPr>
            <a:lvl7pPr marL="3200400" lvl="6" indent="-342900" algn="l">
              <a:lnSpc>
                <a:spcPct val="90000"/>
              </a:lnSpc>
              <a:spcBef>
                <a:spcPts val="800"/>
              </a:spcBef>
              <a:spcAft>
                <a:spcPts val="0"/>
              </a:spcAft>
              <a:buSzPts val="1800"/>
              <a:buChar char="•"/>
              <a:defRPr sz="1800"/>
            </a:lvl7pPr>
            <a:lvl8pPr marL="3657600" lvl="7" indent="-342900" algn="l">
              <a:lnSpc>
                <a:spcPct val="90000"/>
              </a:lnSpc>
              <a:spcBef>
                <a:spcPts val="800"/>
              </a:spcBef>
              <a:spcAft>
                <a:spcPts val="0"/>
              </a:spcAft>
              <a:buSzPts val="1800"/>
              <a:buChar char="•"/>
              <a:defRPr sz="1800"/>
            </a:lvl8pPr>
            <a:lvl9pPr marL="4114800" lvl="8" indent="-342900" algn="l">
              <a:lnSpc>
                <a:spcPct val="90000"/>
              </a:lnSpc>
              <a:spcBef>
                <a:spcPts val="800"/>
              </a:spcBef>
              <a:spcAft>
                <a:spcPts val="0"/>
              </a:spcAft>
              <a:buSzPts val="1800"/>
              <a:buChar char="•"/>
              <a:defRPr sz="1800"/>
            </a:lvl9pPr>
          </a:lstStyle>
          <a:p>
            <a:endParaRPr/>
          </a:p>
        </p:txBody>
      </p:sp>
      <p:sp>
        <p:nvSpPr>
          <p:cNvPr id="83" name="Google Shape;83;p7"/>
          <p:cNvSpPr txBox="1">
            <a:spLocks noGrp="1"/>
          </p:cNvSpPr>
          <p:nvPr>
            <p:ph type="ftr" idx="11"/>
          </p:nvPr>
        </p:nvSpPr>
        <p:spPr>
          <a:xfrm>
            <a:off x="1218882" y="6172200"/>
            <a:ext cx="7414870" cy="304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7"/>
          <p:cNvSpPr txBox="1">
            <a:spLocks noGrp="1"/>
          </p:cNvSpPr>
          <p:nvPr>
            <p:ph type="dt" idx="10"/>
          </p:nvPr>
        </p:nvSpPr>
        <p:spPr>
          <a:xfrm>
            <a:off x="8836898" y="6172200"/>
            <a:ext cx="1218883" cy="3048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7"/>
          <p:cNvSpPr txBox="1">
            <a:spLocks noGrp="1"/>
          </p:cNvSpPr>
          <p:nvPr>
            <p:ph type="sldNum" idx="12"/>
          </p:nvPr>
        </p:nvSpPr>
        <p:spPr>
          <a:xfrm>
            <a:off x="10258928" y="6172200"/>
            <a:ext cx="711015" cy="3048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6"/>
        <p:cNvGrpSpPr/>
        <p:nvPr/>
      </p:nvGrpSpPr>
      <p:grpSpPr>
        <a:xfrm>
          <a:off x="0" y="0"/>
          <a:ext cx="0" cy="0"/>
          <a:chOff x="0" y="0"/>
          <a:chExt cx="0" cy="0"/>
        </a:xfrm>
      </p:grpSpPr>
      <p:sp>
        <p:nvSpPr>
          <p:cNvPr id="87" name="Google Shape;87;p8"/>
          <p:cNvSpPr txBox="1">
            <a:spLocks noGrp="1"/>
          </p:cNvSpPr>
          <p:nvPr>
            <p:ph type="title"/>
          </p:nvPr>
        </p:nvSpPr>
        <p:spPr>
          <a:xfrm>
            <a:off x="1218883" y="431800"/>
            <a:ext cx="9751060" cy="1168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3200"/>
              <a:buFont typeface="Constant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8"/>
          <p:cNvSpPr txBox="1">
            <a:spLocks noGrp="1"/>
          </p:cNvSpPr>
          <p:nvPr>
            <p:ph type="body" idx="1"/>
          </p:nvPr>
        </p:nvSpPr>
        <p:spPr>
          <a:xfrm>
            <a:off x="1222945" y="1803400"/>
            <a:ext cx="4769806" cy="7112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2000"/>
              <a:buNone/>
              <a:defRPr sz="2000" b="1"/>
            </a:lvl1pPr>
            <a:lvl2pPr marL="914400" lvl="1" indent="-228600" algn="l">
              <a:lnSpc>
                <a:spcPct val="90000"/>
              </a:lnSpc>
              <a:spcBef>
                <a:spcPts val="800"/>
              </a:spcBef>
              <a:spcAft>
                <a:spcPts val="0"/>
              </a:spcAft>
              <a:buSzPts val="2000"/>
              <a:buNone/>
              <a:defRPr sz="2000" b="1"/>
            </a:lvl2pPr>
            <a:lvl3pPr marL="1371600" lvl="2" indent="-228600" algn="l">
              <a:lnSpc>
                <a:spcPct val="90000"/>
              </a:lnSpc>
              <a:spcBef>
                <a:spcPts val="800"/>
              </a:spcBef>
              <a:spcAft>
                <a:spcPts val="0"/>
              </a:spcAft>
              <a:buSzPts val="180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800"/>
              </a:spcBef>
              <a:spcAft>
                <a:spcPts val="0"/>
              </a:spcAft>
              <a:buSzPts val="1600"/>
              <a:buNone/>
              <a:defRPr sz="1600" b="1"/>
            </a:lvl5pPr>
            <a:lvl6pPr marL="2743200" lvl="5" indent="-228600" algn="l">
              <a:lnSpc>
                <a:spcPct val="90000"/>
              </a:lnSpc>
              <a:spcBef>
                <a:spcPts val="800"/>
              </a:spcBef>
              <a:spcAft>
                <a:spcPts val="0"/>
              </a:spcAft>
              <a:buSzPts val="1600"/>
              <a:buNone/>
              <a:defRPr sz="1600" b="1"/>
            </a:lvl6pPr>
            <a:lvl7pPr marL="3200400" lvl="6" indent="-228600" algn="l">
              <a:lnSpc>
                <a:spcPct val="90000"/>
              </a:lnSpc>
              <a:spcBef>
                <a:spcPts val="800"/>
              </a:spcBef>
              <a:spcAft>
                <a:spcPts val="0"/>
              </a:spcAft>
              <a:buSzPts val="1600"/>
              <a:buNone/>
              <a:defRPr sz="1600" b="1"/>
            </a:lvl7pPr>
            <a:lvl8pPr marL="3657600" lvl="7" indent="-228600" algn="l">
              <a:lnSpc>
                <a:spcPct val="90000"/>
              </a:lnSpc>
              <a:spcBef>
                <a:spcPts val="800"/>
              </a:spcBef>
              <a:spcAft>
                <a:spcPts val="0"/>
              </a:spcAft>
              <a:buSzPts val="1600"/>
              <a:buNone/>
              <a:defRPr sz="1600" b="1"/>
            </a:lvl8pPr>
            <a:lvl9pPr marL="4114800" lvl="8" indent="-228600" algn="l">
              <a:lnSpc>
                <a:spcPct val="90000"/>
              </a:lnSpc>
              <a:spcBef>
                <a:spcPts val="800"/>
              </a:spcBef>
              <a:spcAft>
                <a:spcPts val="0"/>
              </a:spcAft>
              <a:buSzPts val="1600"/>
              <a:buNone/>
              <a:defRPr sz="1600" b="1"/>
            </a:lvl9pPr>
          </a:lstStyle>
          <a:p>
            <a:endParaRPr/>
          </a:p>
        </p:txBody>
      </p:sp>
      <p:sp>
        <p:nvSpPr>
          <p:cNvPr id="89" name="Google Shape;89;p8"/>
          <p:cNvSpPr txBox="1">
            <a:spLocks noGrp="1"/>
          </p:cNvSpPr>
          <p:nvPr>
            <p:ph type="body" idx="2"/>
          </p:nvPr>
        </p:nvSpPr>
        <p:spPr>
          <a:xfrm>
            <a:off x="1218883" y="2514600"/>
            <a:ext cx="4773956" cy="35560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600"/>
              </a:spcBef>
              <a:spcAft>
                <a:spcPts val="0"/>
              </a:spcAft>
              <a:buSzPts val="2000"/>
              <a:buChar char="•"/>
              <a:defRPr sz="2000"/>
            </a:lvl1pPr>
            <a:lvl2pPr marL="914400" lvl="1" indent="-342900" algn="l">
              <a:lnSpc>
                <a:spcPct val="90000"/>
              </a:lnSpc>
              <a:spcBef>
                <a:spcPts val="8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800"/>
              </a:spcBef>
              <a:spcAft>
                <a:spcPts val="0"/>
              </a:spcAft>
              <a:buSzPts val="1400"/>
              <a:buChar char="•"/>
              <a:defRPr sz="1400"/>
            </a:lvl5pPr>
            <a:lvl6pPr marL="2743200" lvl="5" indent="-317500" algn="l">
              <a:lnSpc>
                <a:spcPct val="90000"/>
              </a:lnSpc>
              <a:spcBef>
                <a:spcPts val="800"/>
              </a:spcBef>
              <a:spcAft>
                <a:spcPts val="0"/>
              </a:spcAft>
              <a:buSzPts val="1400"/>
              <a:buChar char="•"/>
              <a:defRPr sz="1400"/>
            </a:lvl6pPr>
            <a:lvl7pPr marL="3200400" lvl="6" indent="-317500" algn="l">
              <a:lnSpc>
                <a:spcPct val="90000"/>
              </a:lnSpc>
              <a:spcBef>
                <a:spcPts val="800"/>
              </a:spcBef>
              <a:spcAft>
                <a:spcPts val="0"/>
              </a:spcAft>
              <a:buSzPts val="1400"/>
              <a:buChar char="•"/>
              <a:defRPr sz="1400"/>
            </a:lvl7pPr>
            <a:lvl8pPr marL="3657600" lvl="7" indent="-317500" algn="l">
              <a:lnSpc>
                <a:spcPct val="90000"/>
              </a:lnSpc>
              <a:spcBef>
                <a:spcPts val="800"/>
              </a:spcBef>
              <a:spcAft>
                <a:spcPts val="0"/>
              </a:spcAft>
              <a:buSzPts val="1400"/>
              <a:buChar char="•"/>
              <a:defRPr sz="1400"/>
            </a:lvl8pPr>
            <a:lvl9pPr marL="4114800" lvl="8" indent="-317500" algn="l">
              <a:lnSpc>
                <a:spcPct val="90000"/>
              </a:lnSpc>
              <a:spcBef>
                <a:spcPts val="800"/>
              </a:spcBef>
              <a:spcAft>
                <a:spcPts val="0"/>
              </a:spcAft>
              <a:buSzPts val="1400"/>
              <a:buChar char="•"/>
              <a:defRPr sz="1400"/>
            </a:lvl9pPr>
          </a:lstStyle>
          <a:p>
            <a:endParaRPr/>
          </a:p>
        </p:txBody>
      </p:sp>
      <p:sp>
        <p:nvSpPr>
          <p:cNvPr id="90" name="Google Shape;90;p8"/>
          <p:cNvSpPr txBox="1">
            <a:spLocks noGrp="1"/>
          </p:cNvSpPr>
          <p:nvPr>
            <p:ph type="body" idx="3"/>
          </p:nvPr>
        </p:nvSpPr>
        <p:spPr>
          <a:xfrm>
            <a:off x="6200049" y="1803400"/>
            <a:ext cx="4769806" cy="7112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2000"/>
              <a:buNone/>
              <a:defRPr sz="2000" b="1"/>
            </a:lvl1pPr>
            <a:lvl2pPr marL="914400" lvl="1" indent="-228600" algn="l">
              <a:lnSpc>
                <a:spcPct val="90000"/>
              </a:lnSpc>
              <a:spcBef>
                <a:spcPts val="800"/>
              </a:spcBef>
              <a:spcAft>
                <a:spcPts val="0"/>
              </a:spcAft>
              <a:buSzPts val="2000"/>
              <a:buNone/>
              <a:defRPr sz="2000" b="1"/>
            </a:lvl2pPr>
            <a:lvl3pPr marL="1371600" lvl="2" indent="-228600" algn="l">
              <a:lnSpc>
                <a:spcPct val="90000"/>
              </a:lnSpc>
              <a:spcBef>
                <a:spcPts val="800"/>
              </a:spcBef>
              <a:spcAft>
                <a:spcPts val="0"/>
              </a:spcAft>
              <a:buSzPts val="180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800"/>
              </a:spcBef>
              <a:spcAft>
                <a:spcPts val="0"/>
              </a:spcAft>
              <a:buSzPts val="1600"/>
              <a:buNone/>
              <a:defRPr sz="1600" b="1"/>
            </a:lvl5pPr>
            <a:lvl6pPr marL="2743200" lvl="5" indent="-228600" algn="l">
              <a:lnSpc>
                <a:spcPct val="90000"/>
              </a:lnSpc>
              <a:spcBef>
                <a:spcPts val="800"/>
              </a:spcBef>
              <a:spcAft>
                <a:spcPts val="0"/>
              </a:spcAft>
              <a:buSzPts val="1600"/>
              <a:buNone/>
              <a:defRPr sz="1600" b="1"/>
            </a:lvl6pPr>
            <a:lvl7pPr marL="3200400" lvl="6" indent="-228600" algn="l">
              <a:lnSpc>
                <a:spcPct val="90000"/>
              </a:lnSpc>
              <a:spcBef>
                <a:spcPts val="800"/>
              </a:spcBef>
              <a:spcAft>
                <a:spcPts val="0"/>
              </a:spcAft>
              <a:buSzPts val="1600"/>
              <a:buNone/>
              <a:defRPr sz="1600" b="1"/>
            </a:lvl7pPr>
            <a:lvl8pPr marL="3657600" lvl="7" indent="-228600" algn="l">
              <a:lnSpc>
                <a:spcPct val="90000"/>
              </a:lnSpc>
              <a:spcBef>
                <a:spcPts val="800"/>
              </a:spcBef>
              <a:spcAft>
                <a:spcPts val="0"/>
              </a:spcAft>
              <a:buSzPts val="1600"/>
              <a:buNone/>
              <a:defRPr sz="1600" b="1"/>
            </a:lvl8pPr>
            <a:lvl9pPr marL="4114800" lvl="8" indent="-228600" algn="l">
              <a:lnSpc>
                <a:spcPct val="90000"/>
              </a:lnSpc>
              <a:spcBef>
                <a:spcPts val="800"/>
              </a:spcBef>
              <a:spcAft>
                <a:spcPts val="0"/>
              </a:spcAft>
              <a:buSzPts val="1600"/>
              <a:buNone/>
              <a:defRPr sz="1600" b="1"/>
            </a:lvl9pPr>
          </a:lstStyle>
          <a:p>
            <a:endParaRPr/>
          </a:p>
        </p:txBody>
      </p:sp>
      <p:sp>
        <p:nvSpPr>
          <p:cNvPr id="91" name="Google Shape;91;p8"/>
          <p:cNvSpPr txBox="1">
            <a:spLocks noGrp="1"/>
          </p:cNvSpPr>
          <p:nvPr>
            <p:ph type="body" idx="4"/>
          </p:nvPr>
        </p:nvSpPr>
        <p:spPr>
          <a:xfrm>
            <a:off x="6195986" y="2514600"/>
            <a:ext cx="4773956" cy="35560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600"/>
              </a:spcBef>
              <a:spcAft>
                <a:spcPts val="0"/>
              </a:spcAft>
              <a:buSzPts val="2000"/>
              <a:buChar char="•"/>
              <a:defRPr sz="2000"/>
            </a:lvl1pPr>
            <a:lvl2pPr marL="914400" lvl="1" indent="-342900" algn="l">
              <a:lnSpc>
                <a:spcPct val="90000"/>
              </a:lnSpc>
              <a:spcBef>
                <a:spcPts val="8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800"/>
              </a:spcBef>
              <a:spcAft>
                <a:spcPts val="0"/>
              </a:spcAft>
              <a:buSzPts val="1400"/>
              <a:buChar char="•"/>
              <a:defRPr sz="1400"/>
            </a:lvl5pPr>
            <a:lvl6pPr marL="2743200" lvl="5" indent="-317500" algn="l">
              <a:lnSpc>
                <a:spcPct val="90000"/>
              </a:lnSpc>
              <a:spcBef>
                <a:spcPts val="800"/>
              </a:spcBef>
              <a:spcAft>
                <a:spcPts val="0"/>
              </a:spcAft>
              <a:buSzPts val="1400"/>
              <a:buChar char="•"/>
              <a:defRPr sz="1400"/>
            </a:lvl6pPr>
            <a:lvl7pPr marL="3200400" lvl="6" indent="-317500" algn="l">
              <a:lnSpc>
                <a:spcPct val="90000"/>
              </a:lnSpc>
              <a:spcBef>
                <a:spcPts val="800"/>
              </a:spcBef>
              <a:spcAft>
                <a:spcPts val="0"/>
              </a:spcAft>
              <a:buSzPts val="1400"/>
              <a:buChar char="•"/>
              <a:defRPr sz="1400"/>
            </a:lvl7pPr>
            <a:lvl8pPr marL="3657600" lvl="7" indent="-317500" algn="l">
              <a:lnSpc>
                <a:spcPct val="90000"/>
              </a:lnSpc>
              <a:spcBef>
                <a:spcPts val="800"/>
              </a:spcBef>
              <a:spcAft>
                <a:spcPts val="0"/>
              </a:spcAft>
              <a:buSzPts val="1400"/>
              <a:buChar char="•"/>
              <a:defRPr sz="1400"/>
            </a:lvl8pPr>
            <a:lvl9pPr marL="4114800" lvl="8" indent="-317500" algn="l">
              <a:lnSpc>
                <a:spcPct val="90000"/>
              </a:lnSpc>
              <a:spcBef>
                <a:spcPts val="800"/>
              </a:spcBef>
              <a:spcAft>
                <a:spcPts val="0"/>
              </a:spcAft>
              <a:buSzPts val="1400"/>
              <a:buChar char="•"/>
              <a:defRPr sz="1400"/>
            </a:lvl9pPr>
          </a:lstStyle>
          <a:p>
            <a:endParaRPr/>
          </a:p>
        </p:txBody>
      </p:sp>
      <p:sp>
        <p:nvSpPr>
          <p:cNvPr id="92" name="Google Shape;92;p8"/>
          <p:cNvSpPr txBox="1">
            <a:spLocks noGrp="1"/>
          </p:cNvSpPr>
          <p:nvPr>
            <p:ph type="ftr" idx="11"/>
          </p:nvPr>
        </p:nvSpPr>
        <p:spPr>
          <a:xfrm>
            <a:off x="1218882" y="6172200"/>
            <a:ext cx="7414870" cy="304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8"/>
          <p:cNvSpPr txBox="1">
            <a:spLocks noGrp="1"/>
          </p:cNvSpPr>
          <p:nvPr>
            <p:ph type="dt" idx="10"/>
          </p:nvPr>
        </p:nvSpPr>
        <p:spPr>
          <a:xfrm>
            <a:off x="8836898" y="6172200"/>
            <a:ext cx="1218883" cy="3048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8"/>
          <p:cNvSpPr txBox="1">
            <a:spLocks noGrp="1"/>
          </p:cNvSpPr>
          <p:nvPr>
            <p:ph type="sldNum" idx="12"/>
          </p:nvPr>
        </p:nvSpPr>
        <p:spPr>
          <a:xfrm>
            <a:off x="10258928" y="6172200"/>
            <a:ext cx="711015" cy="3048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9"/>
          <p:cNvSpPr txBox="1">
            <a:spLocks noGrp="1"/>
          </p:cNvSpPr>
          <p:nvPr>
            <p:ph type="title"/>
          </p:nvPr>
        </p:nvSpPr>
        <p:spPr>
          <a:xfrm>
            <a:off x="1218883" y="431800"/>
            <a:ext cx="9751060" cy="1168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9"/>
          <p:cNvSpPr txBox="1">
            <a:spLocks noGrp="1"/>
          </p:cNvSpPr>
          <p:nvPr>
            <p:ph type="ftr" idx="11"/>
          </p:nvPr>
        </p:nvSpPr>
        <p:spPr>
          <a:xfrm>
            <a:off x="1218882" y="6172200"/>
            <a:ext cx="7414870" cy="304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9"/>
          <p:cNvSpPr txBox="1">
            <a:spLocks noGrp="1"/>
          </p:cNvSpPr>
          <p:nvPr>
            <p:ph type="dt" idx="10"/>
          </p:nvPr>
        </p:nvSpPr>
        <p:spPr>
          <a:xfrm>
            <a:off x="8836898" y="6172200"/>
            <a:ext cx="1218883" cy="3048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9"/>
          <p:cNvSpPr txBox="1">
            <a:spLocks noGrp="1"/>
          </p:cNvSpPr>
          <p:nvPr>
            <p:ph type="sldNum" idx="12"/>
          </p:nvPr>
        </p:nvSpPr>
        <p:spPr>
          <a:xfrm>
            <a:off x="10258928" y="6172200"/>
            <a:ext cx="711015" cy="3048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10"/>
          <p:cNvSpPr txBox="1">
            <a:spLocks noGrp="1"/>
          </p:cNvSpPr>
          <p:nvPr>
            <p:ph type="ftr" idx="11"/>
          </p:nvPr>
        </p:nvSpPr>
        <p:spPr>
          <a:xfrm>
            <a:off x="1218882" y="6172200"/>
            <a:ext cx="7414870" cy="304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0"/>
          <p:cNvSpPr txBox="1">
            <a:spLocks noGrp="1"/>
          </p:cNvSpPr>
          <p:nvPr>
            <p:ph type="dt" idx="10"/>
          </p:nvPr>
        </p:nvSpPr>
        <p:spPr>
          <a:xfrm>
            <a:off x="8836898" y="6172200"/>
            <a:ext cx="1218883" cy="3048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0"/>
          <p:cNvSpPr txBox="1">
            <a:spLocks noGrp="1"/>
          </p:cNvSpPr>
          <p:nvPr>
            <p:ph type="sldNum" idx="12"/>
          </p:nvPr>
        </p:nvSpPr>
        <p:spPr>
          <a:xfrm>
            <a:off x="10258928" y="6172200"/>
            <a:ext cx="711015" cy="3048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4"/>
        <p:cNvGrpSpPr/>
        <p:nvPr/>
      </p:nvGrpSpPr>
      <p:grpSpPr>
        <a:xfrm>
          <a:off x="0" y="0"/>
          <a:ext cx="0" cy="0"/>
          <a:chOff x="0" y="0"/>
          <a:chExt cx="0" cy="0"/>
        </a:xfrm>
      </p:grpSpPr>
      <p:sp>
        <p:nvSpPr>
          <p:cNvPr id="105" name="Google Shape;105;p11"/>
          <p:cNvSpPr txBox="1">
            <a:spLocks noGrp="1"/>
          </p:cNvSpPr>
          <p:nvPr>
            <p:ph type="title"/>
          </p:nvPr>
        </p:nvSpPr>
        <p:spPr>
          <a:xfrm>
            <a:off x="1218883" y="431800"/>
            <a:ext cx="9751060" cy="1168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3200"/>
              <a:buFont typeface="Constantia"/>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1"/>
          <p:cNvSpPr txBox="1">
            <a:spLocks noGrp="1"/>
          </p:cNvSpPr>
          <p:nvPr>
            <p:ph type="body" idx="1"/>
          </p:nvPr>
        </p:nvSpPr>
        <p:spPr>
          <a:xfrm>
            <a:off x="1218883" y="1803400"/>
            <a:ext cx="6602281" cy="426720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800"/>
              </a:spcBef>
              <a:spcAft>
                <a:spcPts val="0"/>
              </a:spcAft>
              <a:buSzPts val="2000"/>
              <a:buChar char="•"/>
              <a:defRPr sz="2000"/>
            </a:lvl2pPr>
            <a:lvl3pPr marL="1371600" lvl="2" indent="-342900" algn="l">
              <a:lnSpc>
                <a:spcPct val="90000"/>
              </a:lnSpc>
              <a:spcBef>
                <a:spcPts val="800"/>
              </a:spcBef>
              <a:spcAft>
                <a:spcPts val="0"/>
              </a:spcAft>
              <a:buSzPts val="1800"/>
              <a:buChar char="•"/>
              <a:defRPr sz="1800"/>
            </a:lvl3pPr>
            <a:lvl4pPr marL="1828800" lvl="3" indent="-330200" algn="l">
              <a:lnSpc>
                <a:spcPct val="90000"/>
              </a:lnSpc>
              <a:spcBef>
                <a:spcPts val="800"/>
              </a:spcBef>
              <a:spcAft>
                <a:spcPts val="0"/>
              </a:spcAft>
              <a:buSzPts val="1600"/>
              <a:buChar char="•"/>
              <a:defRPr sz="1600"/>
            </a:lvl4pPr>
            <a:lvl5pPr marL="2286000" lvl="4" indent="-330200" algn="l">
              <a:lnSpc>
                <a:spcPct val="90000"/>
              </a:lnSpc>
              <a:spcBef>
                <a:spcPts val="800"/>
              </a:spcBef>
              <a:spcAft>
                <a:spcPts val="0"/>
              </a:spcAft>
              <a:buSzPts val="1600"/>
              <a:buChar char="•"/>
              <a:defRPr sz="1600"/>
            </a:lvl5pPr>
            <a:lvl6pPr marL="2743200" lvl="5" indent="-330200" algn="l">
              <a:lnSpc>
                <a:spcPct val="90000"/>
              </a:lnSpc>
              <a:spcBef>
                <a:spcPts val="800"/>
              </a:spcBef>
              <a:spcAft>
                <a:spcPts val="0"/>
              </a:spcAft>
              <a:buSzPts val="1600"/>
              <a:buChar char="•"/>
              <a:defRPr sz="1600"/>
            </a:lvl6pPr>
            <a:lvl7pPr marL="3200400" lvl="6" indent="-330200" algn="l">
              <a:lnSpc>
                <a:spcPct val="90000"/>
              </a:lnSpc>
              <a:spcBef>
                <a:spcPts val="800"/>
              </a:spcBef>
              <a:spcAft>
                <a:spcPts val="0"/>
              </a:spcAft>
              <a:buSzPts val="1600"/>
              <a:buChar char="•"/>
              <a:defRPr sz="1600"/>
            </a:lvl7pPr>
            <a:lvl8pPr marL="3657600" lvl="7" indent="-330200" algn="l">
              <a:lnSpc>
                <a:spcPct val="90000"/>
              </a:lnSpc>
              <a:spcBef>
                <a:spcPts val="800"/>
              </a:spcBef>
              <a:spcAft>
                <a:spcPts val="0"/>
              </a:spcAft>
              <a:buSzPts val="1600"/>
              <a:buChar char="•"/>
              <a:defRPr sz="1600"/>
            </a:lvl8pPr>
            <a:lvl9pPr marL="4114800" lvl="8" indent="-330200" algn="l">
              <a:lnSpc>
                <a:spcPct val="90000"/>
              </a:lnSpc>
              <a:spcBef>
                <a:spcPts val="800"/>
              </a:spcBef>
              <a:spcAft>
                <a:spcPts val="0"/>
              </a:spcAft>
              <a:buSzPts val="1600"/>
              <a:buChar char="•"/>
              <a:defRPr sz="1600"/>
            </a:lvl9pPr>
          </a:lstStyle>
          <a:p>
            <a:endParaRPr/>
          </a:p>
        </p:txBody>
      </p:sp>
      <p:sp>
        <p:nvSpPr>
          <p:cNvPr id="107" name="Google Shape;107;p11"/>
          <p:cNvSpPr txBox="1">
            <a:spLocks noGrp="1"/>
          </p:cNvSpPr>
          <p:nvPr>
            <p:ph type="body" idx="2"/>
          </p:nvPr>
        </p:nvSpPr>
        <p:spPr>
          <a:xfrm>
            <a:off x="8125883" y="1803400"/>
            <a:ext cx="2844060" cy="42672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600"/>
              </a:spcBef>
              <a:spcAft>
                <a:spcPts val="0"/>
              </a:spcAft>
              <a:buSzPts val="2000"/>
              <a:buNone/>
              <a:defRPr sz="2000"/>
            </a:lvl1pPr>
            <a:lvl2pPr marL="914400" lvl="1" indent="-228600" algn="l">
              <a:lnSpc>
                <a:spcPct val="90000"/>
              </a:lnSpc>
              <a:spcBef>
                <a:spcPts val="800"/>
              </a:spcBef>
              <a:spcAft>
                <a:spcPts val="0"/>
              </a:spcAft>
              <a:buSzPts val="1200"/>
              <a:buNone/>
              <a:defRPr sz="1200"/>
            </a:lvl2pPr>
            <a:lvl3pPr marL="1371600" lvl="2" indent="-228600" algn="l">
              <a:lnSpc>
                <a:spcPct val="90000"/>
              </a:lnSpc>
              <a:spcBef>
                <a:spcPts val="800"/>
              </a:spcBef>
              <a:spcAft>
                <a:spcPts val="0"/>
              </a:spcAft>
              <a:buSzPts val="1000"/>
              <a:buNone/>
              <a:defRPr sz="1000"/>
            </a:lvl3pPr>
            <a:lvl4pPr marL="1828800" lvl="3" indent="-228600" algn="l">
              <a:lnSpc>
                <a:spcPct val="90000"/>
              </a:lnSpc>
              <a:spcBef>
                <a:spcPts val="800"/>
              </a:spcBef>
              <a:spcAft>
                <a:spcPts val="0"/>
              </a:spcAft>
              <a:buSzPts val="900"/>
              <a:buNone/>
              <a:defRPr sz="900"/>
            </a:lvl4pPr>
            <a:lvl5pPr marL="2286000" lvl="4" indent="-228600" algn="l">
              <a:lnSpc>
                <a:spcPct val="90000"/>
              </a:lnSpc>
              <a:spcBef>
                <a:spcPts val="800"/>
              </a:spcBef>
              <a:spcAft>
                <a:spcPts val="0"/>
              </a:spcAft>
              <a:buSzPts val="900"/>
              <a:buNone/>
              <a:defRPr sz="900"/>
            </a:lvl5pPr>
            <a:lvl6pPr marL="2743200" lvl="5" indent="-228600" algn="l">
              <a:lnSpc>
                <a:spcPct val="90000"/>
              </a:lnSpc>
              <a:spcBef>
                <a:spcPts val="800"/>
              </a:spcBef>
              <a:spcAft>
                <a:spcPts val="0"/>
              </a:spcAft>
              <a:buSzPts val="900"/>
              <a:buNone/>
              <a:defRPr sz="900"/>
            </a:lvl6pPr>
            <a:lvl7pPr marL="3200400" lvl="6" indent="-228600" algn="l">
              <a:lnSpc>
                <a:spcPct val="90000"/>
              </a:lnSpc>
              <a:spcBef>
                <a:spcPts val="800"/>
              </a:spcBef>
              <a:spcAft>
                <a:spcPts val="0"/>
              </a:spcAft>
              <a:buSzPts val="900"/>
              <a:buNone/>
              <a:defRPr sz="900"/>
            </a:lvl7pPr>
            <a:lvl8pPr marL="3657600" lvl="7" indent="-228600" algn="l">
              <a:lnSpc>
                <a:spcPct val="90000"/>
              </a:lnSpc>
              <a:spcBef>
                <a:spcPts val="800"/>
              </a:spcBef>
              <a:spcAft>
                <a:spcPts val="0"/>
              </a:spcAft>
              <a:buSzPts val="900"/>
              <a:buNone/>
              <a:defRPr sz="900"/>
            </a:lvl8pPr>
            <a:lvl9pPr marL="4114800" lvl="8" indent="-228600" algn="l">
              <a:lnSpc>
                <a:spcPct val="90000"/>
              </a:lnSpc>
              <a:spcBef>
                <a:spcPts val="800"/>
              </a:spcBef>
              <a:spcAft>
                <a:spcPts val="0"/>
              </a:spcAft>
              <a:buSzPts val="900"/>
              <a:buNone/>
              <a:defRPr sz="900"/>
            </a:lvl9pPr>
          </a:lstStyle>
          <a:p>
            <a:endParaRPr/>
          </a:p>
        </p:txBody>
      </p:sp>
      <p:sp>
        <p:nvSpPr>
          <p:cNvPr id="108" name="Google Shape;108;p11"/>
          <p:cNvSpPr txBox="1">
            <a:spLocks noGrp="1"/>
          </p:cNvSpPr>
          <p:nvPr>
            <p:ph type="ftr" idx="11"/>
          </p:nvPr>
        </p:nvSpPr>
        <p:spPr>
          <a:xfrm>
            <a:off x="1218882" y="6172200"/>
            <a:ext cx="7414870" cy="304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1"/>
          <p:cNvSpPr txBox="1">
            <a:spLocks noGrp="1"/>
          </p:cNvSpPr>
          <p:nvPr>
            <p:ph type="dt" idx="10"/>
          </p:nvPr>
        </p:nvSpPr>
        <p:spPr>
          <a:xfrm>
            <a:off x="8836898" y="6172200"/>
            <a:ext cx="1218883" cy="3048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1"/>
          <p:cNvSpPr txBox="1">
            <a:spLocks noGrp="1"/>
          </p:cNvSpPr>
          <p:nvPr>
            <p:ph type="sldNum" idx="12"/>
          </p:nvPr>
        </p:nvSpPr>
        <p:spPr>
          <a:xfrm>
            <a:off x="10258928" y="6172200"/>
            <a:ext cx="711015" cy="3048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1"/>
        <p:cNvGrpSpPr/>
        <p:nvPr/>
      </p:nvGrpSpPr>
      <p:grpSpPr>
        <a:xfrm>
          <a:off x="0" y="0"/>
          <a:ext cx="0" cy="0"/>
          <a:chOff x="0" y="0"/>
          <a:chExt cx="0" cy="0"/>
        </a:xfrm>
      </p:grpSpPr>
      <p:sp>
        <p:nvSpPr>
          <p:cNvPr id="112" name="Google Shape;112;p12"/>
          <p:cNvSpPr txBox="1">
            <a:spLocks noGrp="1"/>
          </p:cNvSpPr>
          <p:nvPr>
            <p:ph type="title"/>
          </p:nvPr>
        </p:nvSpPr>
        <p:spPr>
          <a:xfrm>
            <a:off x="1218883" y="431800"/>
            <a:ext cx="9751060" cy="1168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3200"/>
              <a:buFont typeface="Constantia"/>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2"/>
          <p:cNvSpPr/>
          <p:nvPr/>
        </p:nvSpPr>
        <p:spPr>
          <a:xfrm>
            <a:off x="1218883" y="1803400"/>
            <a:ext cx="6602280" cy="4267200"/>
          </a:xfrm>
          <a:prstGeom prst="rect">
            <a:avLst/>
          </a:prstGeom>
          <a:noFill/>
          <a:ln w="12700" cap="flat" cmpd="sng">
            <a:solidFill>
              <a:schemeClr val="dk1"/>
            </a:solidFill>
            <a:prstDash val="solid"/>
            <a:miter lim="800000"/>
            <a:headEnd type="none" w="sm" len="sm"/>
            <a:tailEnd type="none" w="sm" len="sm"/>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114" name="Google Shape;114;p12" descr="An empty placeholder to add an image. Click on the placeholder and select the image that you wish to add."/>
          <p:cNvSpPr>
            <a:spLocks noGrp="1"/>
          </p:cNvSpPr>
          <p:nvPr>
            <p:ph type="pic" idx="2"/>
          </p:nvPr>
        </p:nvSpPr>
        <p:spPr>
          <a:xfrm>
            <a:off x="1338739" y="1925320"/>
            <a:ext cx="6362567" cy="4023360"/>
          </a:xfrm>
          <a:prstGeom prst="rect">
            <a:avLst/>
          </a:prstGeom>
          <a:solidFill>
            <a:schemeClr val="lt2"/>
          </a:solidFill>
          <a:ln>
            <a:noFill/>
          </a:ln>
        </p:spPr>
      </p:sp>
      <p:sp>
        <p:nvSpPr>
          <p:cNvPr id="115" name="Google Shape;115;p12"/>
          <p:cNvSpPr txBox="1">
            <a:spLocks noGrp="1"/>
          </p:cNvSpPr>
          <p:nvPr>
            <p:ph type="body" idx="1"/>
          </p:nvPr>
        </p:nvSpPr>
        <p:spPr>
          <a:xfrm>
            <a:off x="8125883" y="1803401"/>
            <a:ext cx="2844060" cy="4165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600"/>
              </a:spcBef>
              <a:spcAft>
                <a:spcPts val="0"/>
              </a:spcAft>
              <a:buSzPts val="2000"/>
              <a:buNone/>
              <a:defRPr sz="2000"/>
            </a:lvl1pPr>
            <a:lvl2pPr marL="914400" lvl="1" indent="-228600" algn="l">
              <a:lnSpc>
                <a:spcPct val="90000"/>
              </a:lnSpc>
              <a:spcBef>
                <a:spcPts val="800"/>
              </a:spcBef>
              <a:spcAft>
                <a:spcPts val="0"/>
              </a:spcAft>
              <a:buSzPts val="1200"/>
              <a:buNone/>
              <a:defRPr sz="1200"/>
            </a:lvl2pPr>
            <a:lvl3pPr marL="1371600" lvl="2" indent="-228600" algn="l">
              <a:lnSpc>
                <a:spcPct val="90000"/>
              </a:lnSpc>
              <a:spcBef>
                <a:spcPts val="800"/>
              </a:spcBef>
              <a:spcAft>
                <a:spcPts val="0"/>
              </a:spcAft>
              <a:buSzPts val="1000"/>
              <a:buNone/>
              <a:defRPr sz="1000"/>
            </a:lvl3pPr>
            <a:lvl4pPr marL="1828800" lvl="3" indent="-228600" algn="l">
              <a:lnSpc>
                <a:spcPct val="90000"/>
              </a:lnSpc>
              <a:spcBef>
                <a:spcPts val="800"/>
              </a:spcBef>
              <a:spcAft>
                <a:spcPts val="0"/>
              </a:spcAft>
              <a:buSzPts val="900"/>
              <a:buNone/>
              <a:defRPr sz="900"/>
            </a:lvl4pPr>
            <a:lvl5pPr marL="2286000" lvl="4" indent="-228600" algn="l">
              <a:lnSpc>
                <a:spcPct val="90000"/>
              </a:lnSpc>
              <a:spcBef>
                <a:spcPts val="800"/>
              </a:spcBef>
              <a:spcAft>
                <a:spcPts val="0"/>
              </a:spcAft>
              <a:buSzPts val="900"/>
              <a:buNone/>
              <a:defRPr sz="900"/>
            </a:lvl5pPr>
            <a:lvl6pPr marL="2743200" lvl="5" indent="-228600" algn="l">
              <a:lnSpc>
                <a:spcPct val="90000"/>
              </a:lnSpc>
              <a:spcBef>
                <a:spcPts val="800"/>
              </a:spcBef>
              <a:spcAft>
                <a:spcPts val="0"/>
              </a:spcAft>
              <a:buSzPts val="900"/>
              <a:buNone/>
              <a:defRPr sz="900"/>
            </a:lvl6pPr>
            <a:lvl7pPr marL="3200400" lvl="6" indent="-228600" algn="l">
              <a:lnSpc>
                <a:spcPct val="90000"/>
              </a:lnSpc>
              <a:spcBef>
                <a:spcPts val="800"/>
              </a:spcBef>
              <a:spcAft>
                <a:spcPts val="0"/>
              </a:spcAft>
              <a:buSzPts val="900"/>
              <a:buNone/>
              <a:defRPr sz="900"/>
            </a:lvl7pPr>
            <a:lvl8pPr marL="3657600" lvl="7" indent="-228600" algn="l">
              <a:lnSpc>
                <a:spcPct val="90000"/>
              </a:lnSpc>
              <a:spcBef>
                <a:spcPts val="800"/>
              </a:spcBef>
              <a:spcAft>
                <a:spcPts val="0"/>
              </a:spcAft>
              <a:buSzPts val="900"/>
              <a:buNone/>
              <a:defRPr sz="900"/>
            </a:lvl8pPr>
            <a:lvl9pPr marL="4114800" lvl="8" indent="-228600" algn="l">
              <a:lnSpc>
                <a:spcPct val="90000"/>
              </a:lnSpc>
              <a:spcBef>
                <a:spcPts val="800"/>
              </a:spcBef>
              <a:spcAft>
                <a:spcPts val="0"/>
              </a:spcAft>
              <a:buSzPts val="900"/>
              <a:buNone/>
              <a:defRPr sz="900"/>
            </a:lvl9pPr>
          </a:lstStyle>
          <a:p>
            <a:endParaRPr/>
          </a:p>
        </p:txBody>
      </p:sp>
      <p:sp>
        <p:nvSpPr>
          <p:cNvPr id="116" name="Google Shape;116;p12"/>
          <p:cNvSpPr txBox="1">
            <a:spLocks noGrp="1"/>
          </p:cNvSpPr>
          <p:nvPr>
            <p:ph type="ftr" idx="11"/>
          </p:nvPr>
        </p:nvSpPr>
        <p:spPr>
          <a:xfrm>
            <a:off x="1218882" y="6172200"/>
            <a:ext cx="7414870" cy="304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2"/>
          <p:cNvSpPr txBox="1">
            <a:spLocks noGrp="1"/>
          </p:cNvSpPr>
          <p:nvPr>
            <p:ph type="dt" idx="10"/>
          </p:nvPr>
        </p:nvSpPr>
        <p:spPr>
          <a:xfrm>
            <a:off x="8836898" y="6172200"/>
            <a:ext cx="1218883" cy="3048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2"/>
          <p:cNvSpPr txBox="1">
            <a:spLocks noGrp="1"/>
          </p:cNvSpPr>
          <p:nvPr>
            <p:ph type="sldNum" idx="12"/>
          </p:nvPr>
        </p:nvSpPr>
        <p:spPr>
          <a:xfrm>
            <a:off x="10258928" y="6172200"/>
            <a:ext cx="711015" cy="3048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9"/>
        <p:cNvGrpSpPr/>
        <p:nvPr/>
      </p:nvGrpSpPr>
      <p:grpSpPr>
        <a:xfrm>
          <a:off x="0" y="0"/>
          <a:ext cx="0" cy="0"/>
          <a:chOff x="0" y="0"/>
          <a:chExt cx="0" cy="0"/>
        </a:xfrm>
      </p:grpSpPr>
      <p:sp>
        <p:nvSpPr>
          <p:cNvPr id="120" name="Google Shape;120;p13"/>
          <p:cNvSpPr txBox="1">
            <a:spLocks noGrp="1"/>
          </p:cNvSpPr>
          <p:nvPr>
            <p:ph type="title"/>
          </p:nvPr>
        </p:nvSpPr>
        <p:spPr>
          <a:xfrm>
            <a:off x="1218883" y="431800"/>
            <a:ext cx="9751060" cy="1168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3"/>
          <p:cNvSpPr txBox="1">
            <a:spLocks noGrp="1"/>
          </p:cNvSpPr>
          <p:nvPr>
            <p:ph type="body" idx="1"/>
          </p:nvPr>
        </p:nvSpPr>
        <p:spPr>
          <a:xfrm rot="5400000">
            <a:off x="3960813" y="-938530"/>
            <a:ext cx="4267200" cy="97510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30200" algn="l">
              <a:lnSpc>
                <a:spcPct val="90000"/>
              </a:lnSpc>
              <a:spcBef>
                <a:spcPts val="800"/>
              </a:spcBef>
              <a:spcAft>
                <a:spcPts val="0"/>
              </a:spcAft>
              <a:buSzPts val="1600"/>
              <a:buChar char="•"/>
              <a:defRPr/>
            </a:lvl5pPr>
            <a:lvl6pPr marL="2743200" lvl="5" indent="-330200" algn="l">
              <a:lnSpc>
                <a:spcPct val="90000"/>
              </a:lnSpc>
              <a:spcBef>
                <a:spcPts val="800"/>
              </a:spcBef>
              <a:spcAft>
                <a:spcPts val="0"/>
              </a:spcAft>
              <a:buSzPts val="1600"/>
              <a:buChar char="•"/>
              <a:defRPr/>
            </a:lvl6pPr>
            <a:lvl7pPr marL="3200400" lvl="6" indent="-330200" algn="l">
              <a:lnSpc>
                <a:spcPct val="90000"/>
              </a:lnSpc>
              <a:spcBef>
                <a:spcPts val="800"/>
              </a:spcBef>
              <a:spcAft>
                <a:spcPts val="0"/>
              </a:spcAft>
              <a:buSzPts val="1600"/>
              <a:buChar char="•"/>
              <a:defRPr/>
            </a:lvl7pPr>
            <a:lvl8pPr marL="3657600" lvl="7" indent="-330200" algn="l">
              <a:lnSpc>
                <a:spcPct val="90000"/>
              </a:lnSpc>
              <a:spcBef>
                <a:spcPts val="800"/>
              </a:spcBef>
              <a:spcAft>
                <a:spcPts val="0"/>
              </a:spcAft>
              <a:buSzPts val="1600"/>
              <a:buChar char="•"/>
              <a:defRPr/>
            </a:lvl8pPr>
            <a:lvl9pPr marL="4114800" lvl="8" indent="-330200" algn="l">
              <a:lnSpc>
                <a:spcPct val="90000"/>
              </a:lnSpc>
              <a:spcBef>
                <a:spcPts val="800"/>
              </a:spcBef>
              <a:spcAft>
                <a:spcPts val="0"/>
              </a:spcAft>
              <a:buSzPts val="1600"/>
              <a:buChar char="•"/>
              <a:defRPr/>
            </a:lvl9pPr>
          </a:lstStyle>
          <a:p>
            <a:endParaRPr/>
          </a:p>
        </p:txBody>
      </p:sp>
      <p:sp>
        <p:nvSpPr>
          <p:cNvPr id="122" name="Google Shape;122;p13"/>
          <p:cNvSpPr txBox="1">
            <a:spLocks noGrp="1"/>
          </p:cNvSpPr>
          <p:nvPr>
            <p:ph type="ftr" idx="11"/>
          </p:nvPr>
        </p:nvSpPr>
        <p:spPr>
          <a:xfrm>
            <a:off x="1218882" y="6172200"/>
            <a:ext cx="7414870" cy="304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3"/>
          <p:cNvSpPr txBox="1">
            <a:spLocks noGrp="1"/>
          </p:cNvSpPr>
          <p:nvPr>
            <p:ph type="dt" idx="10"/>
          </p:nvPr>
        </p:nvSpPr>
        <p:spPr>
          <a:xfrm>
            <a:off x="8836898" y="6172200"/>
            <a:ext cx="1218883" cy="3048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3"/>
          <p:cNvSpPr txBox="1">
            <a:spLocks noGrp="1"/>
          </p:cNvSpPr>
          <p:nvPr>
            <p:ph type="sldNum" idx="12"/>
          </p:nvPr>
        </p:nvSpPr>
        <p:spPr>
          <a:xfrm>
            <a:off x="10258928" y="6172200"/>
            <a:ext cx="711015" cy="3048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1.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p:nvPr/>
        </p:nvSpPr>
        <p:spPr>
          <a:xfrm>
            <a:off x="0" y="0"/>
            <a:ext cx="12188825" cy="6858000"/>
          </a:xfrm>
          <a:prstGeom prst="rect">
            <a:avLst/>
          </a:prstGeom>
          <a:blipFill rotWithShape="1">
            <a:blip r:embed="rId4">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onstantia"/>
              <a:ea typeface="Constantia"/>
              <a:cs typeface="Constantia"/>
              <a:sym typeface="Constantia"/>
            </a:endParaRPr>
          </a:p>
        </p:txBody>
      </p:sp>
      <p:sp>
        <p:nvSpPr>
          <p:cNvPr id="11" name="Google Shape;11;p1"/>
          <p:cNvSpPr/>
          <p:nvPr/>
        </p:nvSpPr>
        <p:spPr>
          <a:xfrm>
            <a:off x="304721" y="301752"/>
            <a:ext cx="11579384" cy="6254496"/>
          </a:xfrm>
          <a:prstGeom prst="roundRect">
            <a:avLst>
              <a:gd name="adj" fmla="val 2341"/>
            </a:avLst>
          </a:prstGeom>
          <a:solidFill>
            <a:srgbClr val="FFFFFF"/>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12" name="Google Shape;12;p1"/>
          <p:cNvSpPr txBox="1">
            <a:spLocks noGrp="1"/>
          </p:cNvSpPr>
          <p:nvPr>
            <p:ph type="title"/>
          </p:nvPr>
        </p:nvSpPr>
        <p:spPr>
          <a:xfrm>
            <a:off x="1218883" y="431800"/>
            <a:ext cx="9751060" cy="116840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200"/>
              <a:buFont typeface="Constantia"/>
              <a:buNone/>
              <a:defRPr sz="3200" b="0" i="0" u="none" strike="noStrike" cap="none">
                <a:solidFill>
                  <a:schemeClr val="lt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1218883" y="1803400"/>
            <a:ext cx="9751060" cy="42672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800"/>
              </a:spcBef>
              <a:spcAft>
                <a:spcPts val="0"/>
              </a:spcAft>
              <a:buClr>
                <a:schemeClr val="lt1"/>
              </a:buClr>
              <a:buSzPts val="2400"/>
              <a:buFont typeface="Arial"/>
              <a:buChar char="•"/>
              <a:defRPr sz="2400" b="0" i="0" u="none" strike="noStrike" cap="none">
                <a:solidFill>
                  <a:schemeClr val="lt1"/>
                </a:solidFill>
                <a:latin typeface="Constantia"/>
                <a:ea typeface="Constantia"/>
                <a:cs typeface="Constantia"/>
                <a:sym typeface="Constantia"/>
              </a:defRPr>
            </a:lvl1pPr>
            <a:lvl2pPr marL="914400" marR="0" lvl="1" indent="-355600" algn="l" rtl="0">
              <a:lnSpc>
                <a:spcPct val="90000"/>
              </a:lnSpc>
              <a:spcBef>
                <a:spcPts val="800"/>
              </a:spcBef>
              <a:spcAft>
                <a:spcPts val="0"/>
              </a:spcAft>
              <a:buClr>
                <a:schemeClr val="lt1"/>
              </a:buClr>
              <a:buSzPts val="2000"/>
              <a:buFont typeface="Arial"/>
              <a:buChar char="•"/>
              <a:defRPr sz="2000" b="0" i="0" u="none" strike="noStrike" cap="none">
                <a:solidFill>
                  <a:schemeClr val="lt1"/>
                </a:solidFill>
                <a:latin typeface="Constantia"/>
                <a:ea typeface="Constantia"/>
                <a:cs typeface="Constantia"/>
                <a:sym typeface="Constantia"/>
              </a:defRPr>
            </a:lvl2pPr>
            <a:lvl3pPr marL="1371600" marR="0" lvl="2" indent="-342900" algn="l" rtl="0">
              <a:lnSpc>
                <a:spcPct val="90000"/>
              </a:lnSpc>
              <a:spcBef>
                <a:spcPts val="800"/>
              </a:spcBef>
              <a:spcAft>
                <a:spcPts val="0"/>
              </a:spcAft>
              <a:buClr>
                <a:schemeClr val="lt1"/>
              </a:buClr>
              <a:buSzPts val="1800"/>
              <a:buFont typeface="Arial"/>
              <a:buChar char="•"/>
              <a:defRPr sz="1800" b="0" i="0" u="none" strike="noStrike" cap="none">
                <a:solidFill>
                  <a:schemeClr val="lt1"/>
                </a:solidFill>
                <a:latin typeface="Constantia"/>
                <a:ea typeface="Constantia"/>
                <a:cs typeface="Constantia"/>
                <a:sym typeface="Constantia"/>
              </a:defRPr>
            </a:lvl3pPr>
            <a:lvl4pPr marL="1828800" marR="0" lvl="3" indent="-330200" algn="l" rtl="0">
              <a:lnSpc>
                <a:spcPct val="90000"/>
              </a:lnSpc>
              <a:spcBef>
                <a:spcPts val="800"/>
              </a:spcBef>
              <a:spcAft>
                <a:spcPts val="0"/>
              </a:spcAft>
              <a:buClr>
                <a:schemeClr val="lt1"/>
              </a:buClr>
              <a:buSzPts val="1600"/>
              <a:buFont typeface="Arial"/>
              <a:buChar char="•"/>
              <a:defRPr sz="1600" b="0" i="0" u="none" strike="noStrike" cap="none">
                <a:solidFill>
                  <a:schemeClr val="lt1"/>
                </a:solidFill>
                <a:latin typeface="Constantia"/>
                <a:ea typeface="Constantia"/>
                <a:cs typeface="Constantia"/>
                <a:sym typeface="Constantia"/>
              </a:defRPr>
            </a:lvl4pPr>
            <a:lvl5pPr marL="2286000" marR="0" lvl="4" indent="-330200" algn="l" rtl="0">
              <a:lnSpc>
                <a:spcPct val="90000"/>
              </a:lnSpc>
              <a:spcBef>
                <a:spcPts val="800"/>
              </a:spcBef>
              <a:spcAft>
                <a:spcPts val="0"/>
              </a:spcAft>
              <a:buClr>
                <a:schemeClr val="lt1"/>
              </a:buClr>
              <a:buSzPts val="1600"/>
              <a:buFont typeface="Arial"/>
              <a:buChar char="•"/>
              <a:defRPr sz="1600" b="0" i="0" u="none" strike="noStrike" cap="none">
                <a:solidFill>
                  <a:schemeClr val="lt1"/>
                </a:solidFill>
                <a:latin typeface="Constantia"/>
                <a:ea typeface="Constantia"/>
                <a:cs typeface="Constantia"/>
                <a:sym typeface="Constantia"/>
              </a:defRPr>
            </a:lvl5pPr>
            <a:lvl6pPr marL="2743200" marR="0" lvl="5" indent="-330200" algn="l" rtl="0">
              <a:lnSpc>
                <a:spcPct val="90000"/>
              </a:lnSpc>
              <a:spcBef>
                <a:spcPts val="800"/>
              </a:spcBef>
              <a:spcAft>
                <a:spcPts val="0"/>
              </a:spcAft>
              <a:buClr>
                <a:schemeClr val="lt1"/>
              </a:buClr>
              <a:buSzPts val="1600"/>
              <a:buFont typeface="Arial"/>
              <a:buChar char="•"/>
              <a:defRPr sz="1600" b="0" i="0" u="none" strike="noStrike" cap="none">
                <a:solidFill>
                  <a:schemeClr val="lt1"/>
                </a:solidFill>
                <a:latin typeface="Constantia"/>
                <a:ea typeface="Constantia"/>
                <a:cs typeface="Constantia"/>
                <a:sym typeface="Constantia"/>
              </a:defRPr>
            </a:lvl6pPr>
            <a:lvl7pPr marL="3200400" marR="0" lvl="6" indent="-330200" algn="l" rtl="0">
              <a:lnSpc>
                <a:spcPct val="90000"/>
              </a:lnSpc>
              <a:spcBef>
                <a:spcPts val="800"/>
              </a:spcBef>
              <a:spcAft>
                <a:spcPts val="0"/>
              </a:spcAft>
              <a:buClr>
                <a:schemeClr val="lt1"/>
              </a:buClr>
              <a:buSzPts val="1600"/>
              <a:buFont typeface="Arial"/>
              <a:buChar char="•"/>
              <a:defRPr sz="1600" b="0" i="0" u="none" strike="noStrike" cap="none">
                <a:solidFill>
                  <a:schemeClr val="lt1"/>
                </a:solidFill>
                <a:latin typeface="Constantia"/>
                <a:ea typeface="Constantia"/>
                <a:cs typeface="Constantia"/>
                <a:sym typeface="Constantia"/>
              </a:defRPr>
            </a:lvl7pPr>
            <a:lvl8pPr marL="3657600" marR="0" lvl="7" indent="-330200" algn="l" rtl="0">
              <a:lnSpc>
                <a:spcPct val="90000"/>
              </a:lnSpc>
              <a:spcBef>
                <a:spcPts val="800"/>
              </a:spcBef>
              <a:spcAft>
                <a:spcPts val="0"/>
              </a:spcAft>
              <a:buClr>
                <a:schemeClr val="lt1"/>
              </a:buClr>
              <a:buSzPts val="1600"/>
              <a:buFont typeface="Arial"/>
              <a:buChar char="•"/>
              <a:defRPr sz="1600" b="0" i="0" u="none" strike="noStrike" cap="none">
                <a:solidFill>
                  <a:schemeClr val="lt1"/>
                </a:solidFill>
                <a:latin typeface="Constantia"/>
                <a:ea typeface="Constantia"/>
                <a:cs typeface="Constantia"/>
                <a:sym typeface="Constantia"/>
              </a:defRPr>
            </a:lvl8pPr>
            <a:lvl9pPr marL="4114800" marR="0" lvl="8" indent="-330200" algn="l" rtl="0">
              <a:lnSpc>
                <a:spcPct val="90000"/>
              </a:lnSpc>
              <a:spcBef>
                <a:spcPts val="800"/>
              </a:spcBef>
              <a:spcAft>
                <a:spcPts val="0"/>
              </a:spcAft>
              <a:buClr>
                <a:schemeClr val="lt1"/>
              </a:buClr>
              <a:buSzPts val="1600"/>
              <a:buFont typeface="Arial"/>
              <a:buChar char="•"/>
              <a:defRPr sz="1600" b="0" i="0" u="none" strike="noStrike" cap="none">
                <a:solidFill>
                  <a:schemeClr val="lt1"/>
                </a:solidFill>
                <a:latin typeface="Constantia"/>
                <a:ea typeface="Constantia"/>
                <a:cs typeface="Constantia"/>
                <a:sym typeface="Constantia"/>
              </a:defRPr>
            </a:lvl9pPr>
          </a:lstStyle>
          <a:p>
            <a:endParaRPr/>
          </a:p>
        </p:txBody>
      </p:sp>
      <p:sp>
        <p:nvSpPr>
          <p:cNvPr id="14" name="Google Shape;14;p1"/>
          <p:cNvSpPr txBox="1">
            <a:spLocks noGrp="1"/>
          </p:cNvSpPr>
          <p:nvPr>
            <p:ph type="ftr" idx="11"/>
          </p:nvPr>
        </p:nvSpPr>
        <p:spPr>
          <a:xfrm>
            <a:off x="1218882" y="6172200"/>
            <a:ext cx="7414870" cy="304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lt1"/>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15" name="Google Shape;15;p1"/>
          <p:cNvSpPr txBox="1">
            <a:spLocks noGrp="1"/>
          </p:cNvSpPr>
          <p:nvPr>
            <p:ph type="dt" idx="10"/>
          </p:nvPr>
        </p:nvSpPr>
        <p:spPr>
          <a:xfrm>
            <a:off x="8836898" y="6172200"/>
            <a:ext cx="1218883" cy="3048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chemeClr val="lt1"/>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16" name="Google Shape;16;p1"/>
          <p:cNvSpPr txBox="1">
            <a:spLocks noGrp="1"/>
          </p:cNvSpPr>
          <p:nvPr>
            <p:ph type="sldNum" idx="12"/>
          </p:nvPr>
        </p:nvSpPr>
        <p:spPr>
          <a:xfrm>
            <a:off x="10258928" y="6172200"/>
            <a:ext cx="711015" cy="304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lt1"/>
                </a:solidFill>
                <a:latin typeface="Constantia"/>
                <a:ea typeface="Constantia"/>
                <a:cs typeface="Constantia"/>
                <a:sym typeface="Constantia"/>
              </a:defRPr>
            </a:lvl1pPr>
            <a:lvl2pPr marL="0" marR="0" lvl="1" indent="0" algn="r" rtl="0">
              <a:spcBef>
                <a:spcPts val="0"/>
              </a:spcBef>
              <a:buNone/>
              <a:defRPr sz="1100" b="0" i="0" u="none" strike="noStrike" cap="none">
                <a:solidFill>
                  <a:schemeClr val="lt1"/>
                </a:solidFill>
                <a:latin typeface="Constantia"/>
                <a:ea typeface="Constantia"/>
                <a:cs typeface="Constantia"/>
                <a:sym typeface="Constantia"/>
              </a:defRPr>
            </a:lvl2pPr>
            <a:lvl3pPr marL="0" marR="0" lvl="2" indent="0" algn="r" rtl="0">
              <a:spcBef>
                <a:spcPts val="0"/>
              </a:spcBef>
              <a:buNone/>
              <a:defRPr sz="1100" b="0" i="0" u="none" strike="noStrike" cap="none">
                <a:solidFill>
                  <a:schemeClr val="lt1"/>
                </a:solidFill>
                <a:latin typeface="Constantia"/>
                <a:ea typeface="Constantia"/>
                <a:cs typeface="Constantia"/>
                <a:sym typeface="Constantia"/>
              </a:defRPr>
            </a:lvl3pPr>
            <a:lvl4pPr marL="0" marR="0" lvl="3" indent="0" algn="r" rtl="0">
              <a:spcBef>
                <a:spcPts val="0"/>
              </a:spcBef>
              <a:buNone/>
              <a:defRPr sz="1100" b="0" i="0" u="none" strike="noStrike" cap="none">
                <a:solidFill>
                  <a:schemeClr val="lt1"/>
                </a:solidFill>
                <a:latin typeface="Constantia"/>
                <a:ea typeface="Constantia"/>
                <a:cs typeface="Constantia"/>
                <a:sym typeface="Constantia"/>
              </a:defRPr>
            </a:lvl4pPr>
            <a:lvl5pPr marL="0" marR="0" lvl="4" indent="0" algn="r" rtl="0">
              <a:spcBef>
                <a:spcPts val="0"/>
              </a:spcBef>
              <a:buNone/>
              <a:defRPr sz="1100" b="0" i="0" u="none" strike="noStrike" cap="none">
                <a:solidFill>
                  <a:schemeClr val="lt1"/>
                </a:solidFill>
                <a:latin typeface="Constantia"/>
                <a:ea typeface="Constantia"/>
                <a:cs typeface="Constantia"/>
                <a:sym typeface="Constantia"/>
              </a:defRPr>
            </a:lvl5pPr>
            <a:lvl6pPr marL="0" marR="0" lvl="5" indent="0" algn="r" rtl="0">
              <a:spcBef>
                <a:spcPts val="0"/>
              </a:spcBef>
              <a:buNone/>
              <a:defRPr sz="1100" b="0" i="0" u="none" strike="noStrike" cap="none">
                <a:solidFill>
                  <a:schemeClr val="lt1"/>
                </a:solidFill>
                <a:latin typeface="Constantia"/>
                <a:ea typeface="Constantia"/>
                <a:cs typeface="Constantia"/>
                <a:sym typeface="Constantia"/>
              </a:defRPr>
            </a:lvl6pPr>
            <a:lvl7pPr marL="0" marR="0" lvl="6" indent="0" algn="r" rtl="0">
              <a:spcBef>
                <a:spcPts val="0"/>
              </a:spcBef>
              <a:buNone/>
              <a:defRPr sz="1100" b="0" i="0" u="none" strike="noStrike" cap="none">
                <a:solidFill>
                  <a:schemeClr val="lt1"/>
                </a:solidFill>
                <a:latin typeface="Constantia"/>
                <a:ea typeface="Constantia"/>
                <a:cs typeface="Constantia"/>
                <a:sym typeface="Constantia"/>
              </a:defRPr>
            </a:lvl7pPr>
            <a:lvl8pPr marL="0" marR="0" lvl="7" indent="0" algn="r" rtl="0">
              <a:spcBef>
                <a:spcPts val="0"/>
              </a:spcBef>
              <a:buNone/>
              <a:defRPr sz="1100" b="0" i="0" u="none" strike="noStrike" cap="none">
                <a:solidFill>
                  <a:schemeClr val="lt1"/>
                </a:solidFill>
                <a:latin typeface="Constantia"/>
                <a:ea typeface="Constantia"/>
                <a:cs typeface="Constantia"/>
                <a:sym typeface="Constantia"/>
              </a:defRPr>
            </a:lvl8pPr>
            <a:lvl9pPr marL="0" marR="0" lvl="8" indent="0" algn="r" rtl="0">
              <a:spcBef>
                <a:spcPts val="0"/>
              </a:spcBef>
              <a:buNone/>
              <a:defRPr sz="1100" b="0" i="0" u="none" strike="noStrike" cap="none">
                <a:solidFill>
                  <a:schemeClr val="lt1"/>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Lst>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35"/>
        <p:cNvGrpSpPr/>
        <p:nvPr/>
      </p:nvGrpSpPr>
      <p:grpSpPr>
        <a:xfrm>
          <a:off x="0" y="0"/>
          <a:ext cx="0" cy="0"/>
          <a:chOff x="0" y="0"/>
          <a:chExt cx="0" cy="0"/>
        </a:xfrm>
      </p:grpSpPr>
      <p:sp>
        <p:nvSpPr>
          <p:cNvPr id="36" name="Google Shape;36;p3"/>
          <p:cNvSpPr/>
          <p:nvPr/>
        </p:nvSpPr>
        <p:spPr>
          <a:xfrm>
            <a:off x="0" y="0"/>
            <a:ext cx="12188825" cy="6858000"/>
          </a:xfrm>
          <a:prstGeom prst="rect">
            <a:avLst/>
          </a:prstGeom>
          <a:blipFill rotWithShape="1">
            <a:blip r:embed="rId1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onstantia"/>
              <a:ea typeface="Constantia"/>
              <a:cs typeface="Constantia"/>
              <a:sym typeface="Constantia"/>
            </a:endParaRPr>
          </a:p>
        </p:txBody>
      </p:sp>
      <p:sp>
        <p:nvSpPr>
          <p:cNvPr id="37" name="Google Shape;37;p3"/>
          <p:cNvSpPr/>
          <p:nvPr/>
        </p:nvSpPr>
        <p:spPr>
          <a:xfrm>
            <a:off x="304721" y="301752"/>
            <a:ext cx="11579384" cy="6254496"/>
          </a:xfrm>
          <a:prstGeom prst="roundRect">
            <a:avLst>
              <a:gd name="adj" fmla="val 2341"/>
            </a:avLst>
          </a:prstGeom>
          <a:solidFill>
            <a:srgbClr val="FFFFFF"/>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38" name="Google Shape;38;p3"/>
          <p:cNvSpPr txBox="1">
            <a:spLocks noGrp="1"/>
          </p:cNvSpPr>
          <p:nvPr>
            <p:ph type="title"/>
          </p:nvPr>
        </p:nvSpPr>
        <p:spPr>
          <a:xfrm>
            <a:off x="1218883" y="431800"/>
            <a:ext cx="9751060" cy="116840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dk1"/>
              </a:buClr>
              <a:buSzPts val="3200"/>
              <a:buFont typeface="Constantia"/>
              <a:buNone/>
              <a:defRPr sz="3200" b="0" i="0" u="none" strike="noStrike" cap="non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3"/>
          <p:cNvSpPr txBox="1">
            <a:spLocks noGrp="1"/>
          </p:cNvSpPr>
          <p:nvPr>
            <p:ph type="body" idx="1"/>
          </p:nvPr>
        </p:nvSpPr>
        <p:spPr>
          <a:xfrm>
            <a:off x="1218883" y="1803400"/>
            <a:ext cx="9751060" cy="42672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800"/>
              </a:spcBef>
              <a:spcAft>
                <a:spcPts val="0"/>
              </a:spcAft>
              <a:buClr>
                <a:schemeClr val="dk1"/>
              </a:buClr>
              <a:buSzPts val="2400"/>
              <a:buFont typeface="Arial"/>
              <a:buChar char="•"/>
              <a:defRPr sz="2400" b="0" i="0" u="none" strike="noStrike" cap="none">
                <a:solidFill>
                  <a:schemeClr val="dk1"/>
                </a:solidFill>
                <a:latin typeface="Constantia"/>
                <a:ea typeface="Constantia"/>
                <a:cs typeface="Constantia"/>
                <a:sym typeface="Constantia"/>
              </a:defRPr>
            </a:lvl1pPr>
            <a:lvl2pPr marL="914400" marR="0" lvl="1" indent="-355600" algn="l" rtl="0">
              <a:lnSpc>
                <a:spcPct val="90000"/>
              </a:lnSpc>
              <a:spcBef>
                <a:spcPts val="800"/>
              </a:spcBef>
              <a:spcAft>
                <a:spcPts val="0"/>
              </a:spcAft>
              <a:buClr>
                <a:schemeClr val="dk1"/>
              </a:buClr>
              <a:buSzPts val="2000"/>
              <a:buFont typeface="Arial"/>
              <a:buChar char="•"/>
              <a:defRPr sz="2000" b="0" i="0" u="none" strike="noStrike" cap="none">
                <a:solidFill>
                  <a:schemeClr val="dk1"/>
                </a:solidFill>
                <a:latin typeface="Constantia"/>
                <a:ea typeface="Constantia"/>
                <a:cs typeface="Constantia"/>
                <a:sym typeface="Constantia"/>
              </a:defRPr>
            </a:lvl2pPr>
            <a:lvl3pPr marL="1371600" marR="0" lvl="2"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onstantia"/>
                <a:ea typeface="Constantia"/>
                <a:cs typeface="Constantia"/>
                <a:sym typeface="Constantia"/>
              </a:defRPr>
            </a:lvl3pPr>
            <a:lvl4pPr marL="1828800" marR="0" lvl="3"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Constantia"/>
                <a:ea typeface="Constantia"/>
                <a:cs typeface="Constantia"/>
                <a:sym typeface="Constantia"/>
              </a:defRPr>
            </a:lvl4pPr>
            <a:lvl5pPr marL="2286000" marR="0" lvl="4"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Constantia"/>
                <a:ea typeface="Constantia"/>
                <a:cs typeface="Constantia"/>
                <a:sym typeface="Constantia"/>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Constantia"/>
                <a:ea typeface="Constantia"/>
                <a:cs typeface="Constantia"/>
                <a:sym typeface="Constantia"/>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Constantia"/>
                <a:ea typeface="Constantia"/>
                <a:cs typeface="Constantia"/>
                <a:sym typeface="Constantia"/>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Constantia"/>
                <a:ea typeface="Constantia"/>
                <a:cs typeface="Constantia"/>
                <a:sym typeface="Constantia"/>
              </a:defRPr>
            </a:lvl9pPr>
          </a:lstStyle>
          <a:p>
            <a:endParaRPr/>
          </a:p>
        </p:txBody>
      </p:sp>
      <p:sp>
        <p:nvSpPr>
          <p:cNvPr id="40" name="Google Shape;40;p3"/>
          <p:cNvSpPr txBox="1">
            <a:spLocks noGrp="1"/>
          </p:cNvSpPr>
          <p:nvPr>
            <p:ph type="ftr" idx="11"/>
          </p:nvPr>
        </p:nvSpPr>
        <p:spPr>
          <a:xfrm>
            <a:off x="1218882" y="6172200"/>
            <a:ext cx="7414870" cy="304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dk1"/>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41" name="Google Shape;41;p3"/>
          <p:cNvSpPr txBox="1">
            <a:spLocks noGrp="1"/>
          </p:cNvSpPr>
          <p:nvPr>
            <p:ph type="dt" idx="10"/>
          </p:nvPr>
        </p:nvSpPr>
        <p:spPr>
          <a:xfrm>
            <a:off x="8836898" y="6172200"/>
            <a:ext cx="1218883" cy="3048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chemeClr val="dk1"/>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42" name="Google Shape;42;p3"/>
          <p:cNvSpPr txBox="1">
            <a:spLocks noGrp="1"/>
          </p:cNvSpPr>
          <p:nvPr>
            <p:ph type="sldNum" idx="12"/>
          </p:nvPr>
        </p:nvSpPr>
        <p:spPr>
          <a:xfrm>
            <a:off x="10258928" y="6172200"/>
            <a:ext cx="711015" cy="304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dk1"/>
                </a:solidFill>
                <a:latin typeface="Constantia"/>
                <a:ea typeface="Constantia"/>
                <a:cs typeface="Constantia"/>
                <a:sym typeface="Constantia"/>
              </a:defRPr>
            </a:lvl1pPr>
            <a:lvl2pPr marL="0" marR="0" lvl="1" indent="0" algn="r" rtl="0">
              <a:spcBef>
                <a:spcPts val="0"/>
              </a:spcBef>
              <a:buNone/>
              <a:defRPr sz="1100" b="0" i="0" u="none" strike="noStrike" cap="none">
                <a:solidFill>
                  <a:schemeClr val="dk1"/>
                </a:solidFill>
                <a:latin typeface="Constantia"/>
                <a:ea typeface="Constantia"/>
                <a:cs typeface="Constantia"/>
                <a:sym typeface="Constantia"/>
              </a:defRPr>
            </a:lvl2pPr>
            <a:lvl3pPr marL="0" marR="0" lvl="2" indent="0" algn="r" rtl="0">
              <a:spcBef>
                <a:spcPts val="0"/>
              </a:spcBef>
              <a:buNone/>
              <a:defRPr sz="1100" b="0" i="0" u="none" strike="noStrike" cap="none">
                <a:solidFill>
                  <a:schemeClr val="dk1"/>
                </a:solidFill>
                <a:latin typeface="Constantia"/>
                <a:ea typeface="Constantia"/>
                <a:cs typeface="Constantia"/>
                <a:sym typeface="Constantia"/>
              </a:defRPr>
            </a:lvl3pPr>
            <a:lvl4pPr marL="0" marR="0" lvl="3" indent="0" algn="r" rtl="0">
              <a:spcBef>
                <a:spcPts val="0"/>
              </a:spcBef>
              <a:buNone/>
              <a:defRPr sz="1100" b="0" i="0" u="none" strike="noStrike" cap="none">
                <a:solidFill>
                  <a:schemeClr val="dk1"/>
                </a:solidFill>
                <a:latin typeface="Constantia"/>
                <a:ea typeface="Constantia"/>
                <a:cs typeface="Constantia"/>
                <a:sym typeface="Constantia"/>
              </a:defRPr>
            </a:lvl4pPr>
            <a:lvl5pPr marL="0" marR="0" lvl="4" indent="0" algn="r" rtl="0">
              <a:spcBef>
                <a:spcPts val="0"/>
              </a:spcBef>
              <a:buNone/>
              <a:defRPr sz="1100" b="0" i="0" u="none" strike="noStrike" cap="none">
                <a:solidFill>
                  <a:schemeClr val="dk1"/>
                </a:solidFill>
                <a:latin typeface="Constantia"/>
                <a:ea typeface="Constantia"/>
                <a:cs typeface="Constantia"/>
                <a:sym typeface="Constantia"/>
              </a:defRPr>
            </a:lvl5pPr>
            <a:lvl6pPr marL="0" marR="0" lvl="5" indent="0" algn="r" rtl="0">
              <a:spcBef>
                <a:spcPts val="0"/>
              </a:spcBef>
              <a:buNone/>
              <a:defRPr sz="1100" b="0" i="0" u="none" strike="noStrike" cap="none">
                <a:solidFill>
                  <a:schemeClr val="dk1"/>
                </a:solidFill>
                <a:latin typeface="Constantia"/>
                <a:ea typeface="Constantia"/>
                <a:cs typeface="Constantia"/>
                <a:sym typeface="Constantia"/>
              </a:defRPr>
            </a:lvl6pPr>
            <a:lvl7pPr marL="0" marR="0" lvl="6" indent="0" algn="r" rtl="0">
              <a:spcBef>
                <a:spcPts val="0"/>
              </a:spcBef>
              <a:buNone/>
              <a:defRPr sz="1100" b="0" i="0" u="none" strike="noStrike" cap="none">
                <a:solidFill>
                  <a:schemeClr val="dk1"/>
                </a:solidFill>
                <a:latin typeface="Constantia"/>
                <a:ea typeface="Constantia"/>
                <a:cs typeface="Constantia"/>
                <a:sym typeface="Constantia"/>
              </a:defRPr>
            </a:lvl7pPr>
            <a:lvl8pPr marL="0" marR="0" lvl="7" indent="0" algn="r" rtl="0">
              <a:spcBef>
                <a:spcPts val="0"/>
              </a:spcBef>
              <a:buNone/>
              <a:defRPr sz="1100" b="0" i="0" u="none" strike="noStrike" cap="none">
                <a:solidFill>
                  <a:schemeClr val="dk1"/>
                </a:solidFill>
                <a:latin typeface="Constantia"/>
                <a:ea typeface="Constantia"/>
                <a:cs typeface="Constantia"/>
                <a:sym typeface="Constantia"/>
              </a:defRPr>
            </a:lvl8pPr>
            <a:lvl9pPr marL="0" marR="0" lvl="8" indent="0" algn="r" rtl="0">
              <a:spcBef>
                <a:spcPts val="0"/>
              </a:spcBef>
              <a:buNone/>
              <a:defRPr sz="1100" b="0" i="0" u="none" strike="noStrike" cap="none">
                <a:solidFill>
                  <a:schemeClr val="dk1"/>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5"/>
          <p:cNvSpPr txBox="1">
            <a:spLocks noGrp="1"/>
          </p:cNvSpPr>
          <p:nvPr>
            <p:ph type="ctrTitle"/>
          </p:nvPr>
        </p:nvSpPr>
        <p:spPr>
          <a:xfrm>
            <a:off x="1376792" y="1905003"/>
            <a:ext cx="9435241" cy="1625599"/>
          </a:xfrm>
          <a:prstGeom prst="rect">
            <a:avLst/>
          </a:prstGeom>
          <a:noFill/>
          <a:ln>
            <a:noFill/>
          </a:ln>
        </p:spPr>
        <p:txBody>
          <a:bodyPr spcFirstLastPara="1" wrap="square" lIns="91425" tIns="45700" rIns="91425" bIns="45700" anchor="b" anchorCtr="0">
            <a:normAutofit fontScale="90000"/>
          </a:bodyPr>
          <a:lstStyle/>
          <a:p>
            <a:pPr lvl="0">
              <a:buClr>
                <a:srgbClr val="F2F2F2"/>
              </a:buClr>
              <a:buSzPct val="100000"/>
            </a:pPr>
            <a:r>
              <a:rPr lang="en-US" b="1" dirty="0"/>
              <a:t>STEPS OF TEST </a:t>
            </a:r>
            <a:r>
              <a:rPr lang="en-US" b="1" dirty="0"/>
              <a:t>CONSTRUCTION</a:t>
            </a:r>
            <a:br>
              <a:rPr lang="en-US" b="1" dirty="0"/>
            </a:br>
            <a:r>
              <a:rPr lang="en-US" b="1" dirty="0"/>
              <a:t/>
            </a:r>
            <a:br>
              <a:rPr lang="en-US" b="1" dirty="0"/>
            </a:br>
            <a:r>
              <a:rPr lang="en-US" b="1" dirty="0"/>
              <a:t> One-day Training  for Secondary Schools Teachers in </a:t>
            </a:r>
            <a:r>
              <a:rPr lang="en-US" b="1" dirty="0" smtClean="0"/>
              <a:t>Mogadishu</a:t>
            </a:r>
            <a:endParaRPr dirty="0">
              <a:solidFill>
                <a:srgbClr val="F2F2F2"/>
              </a:solidFill>
            </a:endParaRPr>
          </a:p>
        </p:txBody>
      </p:sp>
      <p:sp>
        <p:nvSpPr>
          <p:cNvPr id="136" name="Google Shape;136;p15"/>
          <p:cNvSpPr txBox="1">
            <a:spLocks noGrp="1"/>
          </p:cNvSpPr>
          <p:nvPr>
            <p:ph type="subTitle" idx="1"/>
          </p:nvPr>
        </p:nvSpPr>
        <p:spPr>
          <a:xfrm>
            <a:off x="150812" y="3657123"/>
            <a:ext cx="11963400" cy="99107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ct val="100000"/>
              <a:buNone/>
            </a:pPr>
            <a:r>
              <a:rPr lang="en-US" sz="2800" b="1" dirty="0" smtClean="0">
                <a:solidFill>
                  <a:srgbClr val="F2F2F2"/>
                </a:solidFill>
              </a:rPr>
              <a:t>DR.SAID </a:t>
            </a:r>
            <a:r>
              <a:rPr lang="en-US" sz="2800" b="1" dirty="0" smtClean="0">
                <a:solidFill>
                  <a:srgbClr val="F2F2F2"/>
                </a:solidFill>
              </a:rPr>
              <a:t>ABUBAKAR</a:t>
            </a:r>
          </a:p>
          <a:p>
            <a:pPr marL="0" lvl="0" indent="0" algn="ctr" rtl="0">
              <a:lnSpc>
                <a:spcPct val="90000"/>
              </a:lnSpc>
              <a:spcBef>
                <a:spcPts val="0"/>
              </a:spcBef>
              <a:spcAft>
                <a:spcPts val="0"/>
              </a:spcAft>
              <a:buSzPct val="100000"/>
              <a:buNone/>
            </a:pPr>
            <a:r>
              <a:rPr lang="en-US" sz="2800" b="1" dirty="0" smtClean="0">
                <a:solidFill>
                  <a:srgbClr val="F2F2F2"/>
                </a:solidFill>
              </a:rPr>
              <a:t>25/7/2023</a:t>
            </a:r>
            <a:endParaRPr sz="2800" dirty="0">
              <a:solidFill>
                <a:srgbClr val="F2F2F2"/>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5"/>
          <p:cNvSpPr txBox="1">
            <a:spLocks noGrp="1"/>
          </p:cNvSpPr>
          <p:nvPr>
            <p:ph type="title"/>
          </p:nvPr>
        </p:nvSpPr>
        <p:spPr>
          <a:xfrm>
            <a:off x="1218883" y="431800"/>
            <a:ext cx="9751060" cy="11684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3200"/>
              <a:buFont typeface="Constantia"/>
              <a:buNone/>
            </a:pPr>
            <a:r>
              <a:rPr lang="en-US" b="1"/>
              <a:t>ANALYSIS</a:t>
            </a:r>
            <a:endParaRPr/>
          </a:p>
        </p:txBody>
      </p:sp>
      <p:sp>
        <p:nvSpPr>
          <p:cNvPr id="197" name="Google Shape;197;p25"/>
          <p:cNvSpPr txBox="1">
            <a:spLocks noGrp="1"/>
          </p:cNvSpPr>
          <p:nvPr>
            <p:ph type="body" idx="1"/>
          </p:nvPr>
        </p:nvSpPr>
        <p:spPr>
          <a:xfrm>
            <a:off x="455612" y="1803400"/>
            <a:ext cx="11277600" cy="4267200"/>
          </a:xfrm>
          <a:prstGeom prst="rect">
            <a:avLst/>
          </a:prstGeom>
          <a:noFill/>
          <a:ln>
            <a:noFill/>
          </a:ln>
        </p:spPr>
        <p:txBody>
          <a:bodyPr spcFirstLastPara="1" wrap="square" lIns="91425" tIns="45700" rIns="91425" bIns="45700" anchor="t" anchorCtr="0">
            <a:normAutofit/>
          </a:bodyPr>
          <a:lstStyle/>
          <a:p>
            <a:pPr marL="246888" lvl="0" indent="-246888" algn="just">
              <a:spcBef>
                <a:spcPts val="0"/>
              </a:spcBef>
              <a:buSzPts val="3600"/>
            </a:pPr>
            <a:r>
              <a:rPr lang="en-US" sz="3000" b="1" dirty="0"/>
              <a:t>Analysis refers to the learner’s ability to break down material into its component parts so that its structure can be understood. For your students to be able to analyze, you need to help them to understand the component parts of content in order to understand its structure. </a:t>
            </a:r>
            <a:endParaRPr lang="en-US" sz="3000" b="1" dirty="0" smtClean="0"/>
          </a:p>
          <a:p>
            <a:pPr marL="246888" lvl="0" indent="-246888" algn="just">
              <a:spcBef>
                <a:spcPts val="0"/>
              </a:spcBef>
              <a:buSzPts val="3600"/>
            </a:pPr>
            <a:r>
              <a:rPr lang="en-US" sz="3200" b="1" dirty="0" smtClean="0"/>
              <a:t>ACTION </a:t>
            </a:r>
            <a:r>
              <a:rPr lang="en-US" sz="3200" b="1" dirty="0"/>
              <a:t>VERBS OF THIS </a:t>
            </a:r>
            <a:r>
              <a:rPr lang="en-US" sz="3200" b="1" dirty="0" smtClean="0"/>
              <a:t>LEVEL  (</a:t>
            </a:r>
            <a:r>
              <a:rPr lang="en-US" sz="3200" b="1" dirty="0" smtClean="0">
                <a:solidFill>
                  <a:srgbClr val="FF0000"/>
                </a:solidFill>
              </a:rPr>
              <a:t>CATAGORIZE,CLASSIFY,ANALYZE DIFFERENTIATE ,DESTINGUISH</a:t>
            </a:r>
            <a:r>
              <a:rPr lang="en-US" sz="3200" b="1" dirty="0" smtClean="0"/>
              <a:t>)</a:t>
            </a:r>
            <a:endParaRPr lang="en-US" sz="32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6"/>
          <p:cNvSpPr txBox="1">
            <a:spLocks noGrp="1"/>
          </p:cNvSpPr>
          <p:nvPr>
            <p:ph type="title"/>
          </p:nvPr>
        </p:nvSpPr>
        <p:spPr>
          <a:xfrm>
            <a:off x="1218883" y="431800"/>
            <a:ext cx="9751060" cy="11684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3200"/>
              <a:buFont typeface="Constantia"/>
              <a:buNone/>
            </a:pPr>
            <a:r>
              <a:rPr lang="en-US" b="1" dirty="0" smtClean="0"/>
              <a:t>SYNTHESIS/CREATE</a:t>
            </a:r>
            <a:endParaRPr dirty="0"/>
          </a:p>
        </p:txBody>
      </p:sp>
      <p:sp>
        <p:nvSpPr>
          <p:cNvPr id="203" name="Google Shape;203;p26"/>
          <p:cNvSpPr txBox="1">
            <a:spLocks noGrp="1"/>
          </p:cNvSpPr>
          <p:nvPr>
            <p:ph type="body" idx="1"/>
          </p:nvPr>
        </p:nvSpPr>
        <p:spPr>
          <a:xfrm>
            <a:off x="684212" y="1803400"/>
            <a:ext cx="10896600" cy="4267200"/>
          </a:xfrm>
          <a:prstGeom prst="rect">
            <a:avLst/>
          </a:prstGeom>
          <a:noFill/>
          <a:ln>
            <a:noFill/>
          </a:ln>
        </p:spPr>
        <p:txBody>
          <a:bodyPr spcFirstLastPara="1" wrap="square" lIns="91425" tIns="45700" rIns="91425" bIns="45700" anchor="t" anchorCtr="0">
            <a:normAutofit/>
          </a:bodyPr>
          <a:lstStyle/>
          <a:p>
            <a:pPr marL="246888" lvl="0" indent="-246888" algn="just">
              <a:spcBef>
                <a:spcPts val="0"/>
              </a:spcBef>
              <a:buSzPts val="3600"/>
            </a:pPr>
            <a:r>
              <a:rPr lang="en-US" sz="4000" b="1" dirty="0">
                <a:latin typeface="Arial Narrow" panose="020B0606020202030204" pitchFamily="34" charset="0"/>
              </a:rPr>
              <a:t>After helping children to understand the component parts of content, you need to help together the component parts. Learners have to determine interrelationships between component parts of content. ACTION VERBS OF THIS </a:t>
            </a:r>
            <a:r>
              <a:rPr lang="en-US" sz="4000" b="1" dirty="0" smtClean="0">
                <a:latin typeface="Arial Narrow" panose="020B0606020202030204" pitchFamily="34" charset="0"/>
              </a:rPr>
              <a:t>LEVEL</a:t>
            </a:r>
          </a:p>
          <a:p>
            <a:pPr marL="0" lvl="0" indent="0" algn="just">
              <a:spcBef>
                <a:spcPts val="0"/>
              </a:spcBef>
              <a:buSzPts val="3600"/>
              <a:buNone/>
            </a:pPr>
            <a:r>
              <a:rPr lang="en-US" sz="4000" b="1" dirty="0" smtClean="0">
                <a:latin typeface="Arial Narrow" panose="020B0606020202030204" pitchFamily="34" charset="0"/>
              </a:rPr>
              <a:t>(</a:t>
            </a:r>
            <a:r>
              <a:rPr lang="en-US" sz="4000" b="1" dirty="0" smtClean="0">
                <a:solidFill>
                  <a:srgbClr val="FF0000"/>
                </a:solidFill>
                <a:latin typeface="Arial Narrow" panose="020B0606020202030204" pitchFamily="34" charset="0"/>
              </a:rPr>
              <a:t>CONSTRUCT ,CREATE,DESIGN, ONGANIZE, MAKE UPP) </a:t>
            </a:r>
            <a:endParaRPr lang="en-US" sz="4000" dirty="0">
              <a:solidFill>
                <a:srgbClr val="FF0000"/>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title"/>
          </p:nvPr>
        </p:nvSpPr>
        <p:spPr>
          <a:xfrm>
            <a:off x="1218883" y="431800"/>
            <a:ext cx="9751060" cy="11684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3200"/>
              <a:buFont typeface="Constantia"/>
              <a:buNone/>
            </a:pPr>
            <a:r>
              <a:rPr lang="en-US" b="1"/>
              <a:t>EVALUATION</a:t>
            </a:r>
            <a:endParaRPr/>
          </a:p>
        </p:txBody>
      </p:sp>
      <p:sp>
        <p:nvSpPr>
          <p:cNvPr id="209" name="Google Shape;209;p27"/>
          <p:cNvSpPr txBox="1">
            <a:spLocks noGrp="1"/>
          </p:cNvSpPr>
          <p:nvPr>
            <p:ph type="body" idx="1"/>
          </p:nvPr>
        </p:nvSpPr>
        <p:spPr>
          <a:xfrm>
            <a:off x="531812" y="1803400"/>
            <a:ext cx="11201400" cy="4267200"/>
          </a:xfrm>
          <a:prstGeom prst="rect">
            <a:avLst/>
          </a:prstGeom>
          <a:noFill/>
          <a:ln>
            <a:noFill/>
          </a:ln>
        </p:spPr>
        <p:txBody>
          <a:bodyPr spcFirstLastPara="1" wrap="square" lIns="91425" tIns="45700" rIns="91425" bIns="45700" anchor="t" anchorCtr="0">
            <a:noAutofit/>
          </a:bodyPr>
          <a:lstStyle/>
          <a:p>
            <a:pPr marL="0" indent="0" algn="just">
              <a:spcBef>
                <a:spcPts val="0"/>
              </a:spcBef>
              <a:buSzPts val="4000"/>
              <a:buNone/>
            </a:pPr>
            <a:r>
              <a:rPr lang="en-US" sz="4000" b="1" dirty="0" smtClean="0"/>
              <a:t>At </a:t>
            </a:r>
            <a:r>
              <a:rPr lang="en-US" sz="4000" b="1" dirty="0"/>
              <a:t>this level, you need to evaluate the learners’ ability to present logical consistency of written material, adequately make conclusions and summaries which are supported by available information</a:t>
            </a:r>
            <a:r>
              <a:rPr lang="en-US" sz="4000" b="1" dirty="0" smtClean="0"/>
              <a:t>.</a:t>
            </a:r>
            <a:r>
              <a:rPr lang="en-US" b="1" dirty="0"/>
              <a:t> ACTION VERBS OF THIS </a:t>
            </a:r>
            <a:r>
              <a:rPr lang="en-US" b="1" dirty="0" smtClean="0"/>
              <a:t>LEVEL ( </a:t>
            </a:r>
            <a:r>
              <a:rPr lang="en-US" b="1" dirty="0" smtClean="0">
                <a:solidFill>
                  <a:srgbClr val="FF0000"/>
                </a:solidFill>
              </a:rPr>
              <a:t>ASSESS,APPRAISE, JUDGE, CRITICIZE,DEFEND)</a:t>
            </a:r>
            <a:endParaRPr lang="en-US" dirty="0">
              <a:solidFill>
                <a:srgbClr val="FF0000"/>
              </a:solidFill>
            </a:endParaRPr>
          </a:p>
          <a:p>
            <a:pPr marL="0" lvl="0" indent="0" algn="just" rtl="0">
              <a:lnSpc>
                <a:spcPct val="90000"/>
              </a:lnSpc>
              <a:spcBef>
                <a:spcPts val="0"/>
              </a:spcBef>
              <a:spcAft>
                <a:spcPts val="0"/>
              </a:spcAft>
              <a:buSzPts val="4000"/>
              <a:buNone/>
            </a:pPr>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9"/>
          <p:cNvSpPr txBox="1">
            <a:spLocks noGrp="1"/>
          </p:cNvSpPr>
          <p:nvPr>
            <p:ph type="title"/>
          </p:nvPr>
        </p:nvSpPr>
        <p:spPr>
          <a:xfrm>
            <a:off x="1218883" y="431800"/>
            <a:ext cx="9751060" cy="11684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3200"/>
              <a:buFont typeface="Constantia"/>
              <a:buNone/>
            </a:pPr>
            <a:r>
              <a:rPr lang="en-US" b="1"/>
              <a:t>STEP 2 CONTENT ANALYSIS:</a:t>
            </a:r>
            <a:endParaRPr/>
          </a:p>
        </p:txBody>
      </p:sp>
      <p:sp>
        <p:nvSpPr>
          <p:cNvPr id="221" name="Google Shape;221;p29"/>
          <p:cNvSpPr txBox="1">
            <a:spLocks noGrp="1"/>
          </p:cNvSpPr>
          <p:nvPr>
            <p:ph type="body" idx="1"/>
          </p:nvPr>
        </p:nvSpPr>
        <p:spPr>
          <a:xfrm>
            <a:off x="1218883" y="1803400"/>
            <a:ext cx="9751060" cy="426720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SzPts val="5400"/>
              <a:buNone/>
            </a:pPr>
            <a:r>
              <a:rPr lang="en-US" sz="5400" b="1"/>
              <a:t>It is to </a:t>
            </a:r>
            <a:r>
              <a:rPr lang="en-US" sz="5400" b="1">
                <a:solidFill>
                  <a:srgbClr val="FF0000"/>
                </a:solidFill>
              </a:rPr>
              <a:t>identify topics of the content and items of every topic to be represented in test items in accordance with length of units/topics</a:t>
            </a:r>
            <a:r>
              <a:rPr lang="en-US" sz="5400" b="1"/>
              <a:t>.</a:t>
            </a: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a:spLocks noGrp="1"/>
          </p:cNvSpPr>
          <p:nvPr>
            <p:ph type="title"/>
          </p:nvPr>
        </p:nvSpPr>
        <p:spPr>
          <a:xfrm>
            <a:off x="760412" y="431800"/>
            <a:ext cx="10209531" cy="602673"/>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3200"/>
              <a:buFont typeface="Constantia"/>
              <a:buNone/>
            </a:pPr>
            <a:r>
              <a:rPr lang="en-US" b="1" dirty="0"/>
              <a:t>STEP 3 PREPARATION OF SPECIFICATION TABLE</a:t>
            </a:r>
            <a:endParaRPr dirty="0"/>
          </a:p>
        </p:txBody>
      </p:sp>
      <p:sp>
        <p:nvSpPr>
          <p:cNvPr id="227" name="Google Shape;227;p30"/>
          <p:cNvSpPr txBox="1">
            <a:spLocks noGrp="1"/>
          </p:cNvSpPr>
          <p:nvPr>
            <p:ph type="body" idx="1"/>
          </p:nvPr>
        </p:nvSpPr>
        <p:spPr>
          <a:xfrm>
            <a:off x="379412" y="1034473"/>
            <a:ext cx="11353800" cy="5442527"/>
          </a:xfrm>
          <a:prstGeom prst="rect">
            <a:avLst/>
          </a:prstGeom>
          <a:noFill/>
          <a:ln>
            <a:noFill/>
          </a:ln>
        </p:spPr>
        <p:txBody>
          <a:bodyPr spcFirstLastPara="1" wrap="square" lIns="91425" tIns="45700" rIns="91425" bIns="45700" anchor="t" anchorCtr="0">
            <a:noAutofit/>
          </a:bodyPr>
          <a:lstStyle/>
          <a:p>
            <a:pPr marL="246888" lvl="0" indent="-246888" algn="l" rtl="0">
              <a:lnSpc>
                <a:spcPct val="90000"/>
              </a:lnSpc>
              <a:spcBef>
                <a:spcPts val="0"/>
              </a:spcBef>
              <a:spcAft>
                <a:spcPts val="0"/>
              </a:spcAft>
              <a:buSzPts val="2300"/>
              <a:buFont typeface="Noto Sans Symbols"/>
              <a:buChar char="❑"/>
            </a:pPr>
            <a:r>
              <a:rPr lang="en-US" sz="2300" dirty="0" smtClean="0"/>
              <a:t> </a:t>
            </a:r>
            <a:r>
              <a:rPr lang="en-US" sz="2300" dirty="0"/>
              <a:t>There are steps of preparation of specification table as the following: </a:t>
            </a:r>
            <a:endParaRPr dirty="0"/>
          </a:p>
          <a:p>
            <a:pPr marL="246888" lvl="0" indent="-246888" algn="l" rtl="0">
              <a:lnSpc>
                <a:spcPct val="90000"/>
              </a:lnSpc>
              <a:spcBef>
                <a:spcPts val="1800"/>
              </a:spcBef>
              <a:spcAft>
                <a:spcPts val="0"/>
              </a:spcAft>
              <a:buSzPts val="2300"/>
              <a:buFont typeface="Noto Sans Symbols"/>
              <a:buChar char="⮚"/>
            </a:pPr>
            <a:r>
              <a:rPr lang="en-US" sz="2300" dirty="0"/>
              <a:t> </a:t>
            </a:r>
            <a:r>
              <a:rPr lang="en-US" sz="2300" dirty="0">
                <a:solidFill>
                  <a:srgbClr val="FF0000"/>
                </a:solidFill>
              </a:rPr>
              <a:t>Designing specification table. </a:t>
            </a:r>
            <a:endParaRPr dirty="0"/>
          </a:p>
          <a:p>
            <a:pPr marL="246888" lvl="0" indent="-246888" algn="l" rtl="0">
              <a:lnSpc>
                <a:spcPct val="90000"/>
              </a:lnSpc>
              <a:spcBef>
                <a:spcPts val="1800"/>
              </a:spcBef>
              <a:spcAft>
                <a:spcPts val="0"/>
              </a:spcAft>
              <a:buSzPts val="2300"/>
              <a:buFont typeface="Noto Sans Symbols"/>
              <a:buChar char="⮚"/>
            </a:pPr>
            <a:r>
              <a:rPr lang="en-US" sz="2300" dirty="0">
                <a:solidFill>
                  <a:srgbClr val="FF0000"/>
                </a:solidFill>
              </a:rPr>
              <a:t> Determining the percentage (concentration ratio) for each topic of content, where the concentration ratio = number period of each topic÷ total period of subject× 100. </a:t>
            </a:r>
            <a:endParaRPr dirty="0"/>
          </a:p>
          <a:p>
            <a:pPr marL="246888" lvl="0" indent="-246888" algn="l" rtl="0">
              <a:lnSpc>
                <a:spcPct val="90000"/>
              </a:lnSpc>
              <a:spcBef>
                <a:spcPts val="1800"/>
              </a:spcBef>
              <a:spcAft>
                <a:spcPts val="0"/>
              </a:spcAft>
              <a:buSzPts val="2300"/>
              <a:buFont typeface="Noto Sans Symbols"/>
              <a:buChar char="⮚"/>
            </a:pPr>
            <a:r>
              <a:rPr lang="en-US" sz="2300" dirty="0">
                <a:solidFill>
                  <a:srgbClr val="FF0000"/>
                </a:solidFill>
              </a:rPr>
              <a:t>Determining the percentage (concentration ratio) for each topic of content, where the concentration ratio = number pages of each topic÷ total pages of  subject /book × 100.</a:t>
            </a:r>
            <a:endParaRPr dirty="0"/>
          </a:p>
          <a:p>
            <a:pPr marL="246888" lvl="0" indent="-246888">
              <a:buSzPts val="2300"/>
              <a:buFont typeface="Noto Sans Symbols"/>
              <a:buChar char="⮚"/>
            </a:pPr>
            <a:r>
              <a:rPr lang="en-US" sz="2300" dirty="0">
                <a:solidFill>
                  <a:srgbClr val="FF0000"/>
                </a:solidFill>
              </a:rPr>
              <a:t> Determining the percentage of </a:t>
            </a:r>
            <a:r>
              <a:rPr lang="en-US" sz="2300" dirty="0" smtClean="0">
                <a:solidFill>
                  <a:srgbClr val="FF0000"/>
                </a:solidFill>
              </a:rPr>
              <a:t>objectives for each </a:t>
            </a:r>
            <a:r>
              <a:rPr lang="en-US" sz="2300" dirty="0" err="1" smtClean="0">
                <a:solidFill>
                  <a:srgbClr val="FF0000"/>
                </a:solidFill>
              </a:rPr>
              <a:t>topis</a:t>
            </a:r>
            <a:r>
              <a:rPr lang="en-US" sz="2300" dirty="0" smtClean="0">
                <a:solidFill>
                  <a:srgbClr val="FF0000"/>
                </a:solidFill>
              </a:rPr>
              <a:t>/unit</a:t>
            </a:r>
            <a:r>
              <a:rPr lang="en-US" sz="2300" dirty="0">
                <a:solidFill>
                  <a:srgbClr val="FF0000"/>
                </a:solidFill>
              </a:rPr>
              <a:t>, where the concentration ratio = number </a:t>
            </a:r>
            <a:r>
              <a:rPr lang="en-US" sz="2300" dirty="0" smtClean="0">
                <a:solidFill>
                  <a:srgbClr val="FF0000"/>
                </a:solidFill>
              </a:rPr>
              <a:t>objectives of </a:t>
            </a:r>
            <a:r>
              <a:rPr lang="en-US" sz="2300" dirty="0">
                <a:solidFill>
                  <a:srgbClr val="FF0000"/>
                </a:solidFill>
              </a:rPr>
              <a:t>each </a:t>
            </a:r>
            <a:r>
              <a:rPr lang="en-US" sz="2300" dirty="0" smtClean="0">
                <a:solidFill>
                  <a:srgbClr val="FF0000"/>
                </a:solidFill>
              </a:rPr>
              <a:t>topic /unit÷ </a:t>
            </a:r>
            <a:r>
              <a:rPr lang="en-US" sz="2300" dirty="0">
                <a:solidFill>
                  <a:srgbClr val="FF0000"/>
                </a:solidFill>
              </a:rPr>
              <a:t>total </a:t>
            </a:r>
            <a:r>
              <a:rPr lang="en-US" sz="2300" dirty="0" smtClean="0">
                <a:solidFill>
                  <a:srgbClr val="FF0000"/>
                </a:solidFill>
              </a:rPr>
              <a:t>objectives x100.</a:t>
            </a:r>
          </a:p>
          <a:p>
            <a:pPr marL="246888" lvl="0" indent="-246888">
              <a:buSzPts val="2300"/>
              <a:buFont typeface="Noto Sans Symbols"/>
              <a:buChar char="⮚"/>
            </a:pPr>
            <a:r>
              <a:rPr lang="en-US" sz="2300" dirty="0">
                <a:solidFill>
                  <a:srgbClr val="FF0000"/>
                </a:solidFill>
              </a:rPr>
              <a:t>Determining the percentage of </a:t>
            </a:r>
            <a:r>
              <a:rPr lang="en-US" sz="2300" dirty="0" smtClean="0">
                <a:solidFill>
                  <a:srgbClr val="FF0000"/>
                </a:solidFill>
              </a:rPr>
              <a:t>the six objectives of cognitive </a:t>
            </a:r>
            <a:r>
              <a:rPr lang="en-US" sz="2300" dirty="0" err="1" smtClean="0">
                <a:solidFill>
                  <a:srgbClr val="FF0000"/>
                </a:solidFill>
              </a:rPr>
              <a:t>domain,this</a:t>
            </a:r>
            <a:r>
              <a:rPr lang="en-US" sz="2300" dirty="0" smtClean="0">
                <a:solidFill>
                  <a:srgbClr val="FF0000"/>
                </a:solidFill>
              </a:rPr>
              <a:t> </a:t>
            </a:r>
            <a:r>
              <a:rPr lang="en-US" sz="2300" dirty="0">
                <a:solidFill>
                  <a:srgbClr val="FF0000"/>
                </a:solidFill>
              </a:rPr>
              <a:t>depends on teacher‘s experience. </a:t>
            </a:r>
            <a:endParaRPr dirty="0"/>
          </a:p>
          <a:p>
            <a:pPr marL="246888" lvl="0" indent="-246888" algn="l" rtl="0">
              <a:lnSpc>
                <a:spcPct val="90000"/>
              </a:lnSpc>
              <a:spcBef>
                <a:spcPts val="1800"/>
              </a:spcBef>
              <a:spcAft>
                <a:spcPts val="0"/>
              </a:spcAft>
              <a:buSzPts val="2300"/>
              <a:buFont typeface="Noto Sans Symbols"/>
              <a:buChar char="⮚"/>
            </a:pPr>
            <a:r>
              <a:rPr lang="en-US" sz="2300" dirty="0">
                <a:solidFill>
                  <a:srgbClr val="FF0000"/>
                </a:solidFill>
              </a:rPr>
              <a:t> Determining the number of test questions..</a:t>
            </a:r>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1"/>
          <p:cNvSpPr txBox="1">
            <a:spLocks noGrp="1"/>
          </p:cNvSpPr>
          <p:nvPr>
            <p:ph type="title"/>
          </p:nvPr>
        </p:nvSpPr>
        <p:spPr>
          <a:xfrm>
            <a:off x="314036" y="431800"/>
            <a:ext cx="11425381" cy="1544782"/>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dk1"/>
              </a:buClr>
              <a:buSzPts val="3200"/>
              <a:buFont typeface="Constantia"/>
              <a:buNone/>
            </a:pPr>
            <a:r>
              <a:rPr lang="en-US" b="1" dirty="0"/>
              <a:t>SPECIFICATION TABLE   </a:t>
            </a:r>
            <a:r>
              <a:rPr lang="en-US" b="1" dirty="0" smtClean="0"/>
              <a:t> </a:t>
            </a:r>
            <a:r>
              <a:rPr lang="en-US" b="1" dirty="0"/>
              <a:t>(Number of items </a:t>
            </a:r>
            <a:r>
              <a:rPr lang="en-US" b="1" dirty="0" smtClean="0"/>
              <a:t>30)</a:t>
            </a:r>
            <a:r>
              <a:rPr lang="en-US" b="1" dirty="0"/>
              <a:t/>
            </a:r>
            <a:br>
              <a:rPr lang="en-US" b="1" dirty="0"/>
            </a:br>
            <a:r>
              <a:rPr lang="en-US" b="1" dirty="0" smtClean="0">
                <a:solidFill>
                  <a:srgbClr val="FF0000"/>
                </a:solidFill>
              </a:rPr>
              <a:t>An example : 0.3 of unit one x 0.3 of remembering x 30 of number of questions=2.7</a:t>
            </a:r>
            <a:endParaRPr dirty="0">
              <a:solidFill>
                <a:srgbClr val="FF0000"/>
              </a:solidFill>
            </a:endParaRPr>
          </a:p>
        </p:txBody>
      </p:sp>
      <p:graphicFrame>
        <p:nvGraphicFramePr>
          <p:cNvPr id="233" name="Google Shape;233;p31"/>
          <p:cNvGraphicFramePr/>
          <p:nvPr>
            <p:extLst>
              <p:ext uri="{D42A27DB-BD31-4B8C-83A1-F6EECF244321}">
                <p14:modId xmlns:p14="http://schemas.microsoft.com/office/powerpoint/2010/main" val="1198078919"/>
              </p:ext>
            </p:extLst>
          </p:nvPr>
        </p:nvGraphicFramePr>
        <p:xfrm>
          <a:off x="379410" y="2207492"/>
          <a:ext cx="11506175" cy="4313380"/>
        </p:xfrm>
        <a:graphic>
          <a:graphicData uri="http://schemas.openxmlformats.org/drawingml/2006/table">
            <a:tbl>
              <a:tblPr firstRow="1" bandRow="1">
                <a:noFill/>
                <a:tableStyleId>{BC3381EA-FBD3-4247-9759-B127E9E497B4}</a:tableStyleId>
              </a:tblPr>
              <a:tblGrid>
                <a:gridCol w="1981200"/>
                <a:gridCol w="1470650"/>
                <a:gridCol w="1121850"/>
                <a:gridCol w="1179375"/>
                <a:gridCol w="1790700"/>
                <a:gridCol w="1295400"/>
                <a:gridCol w="1524000"/>
                <a:gridCol w="1143000"/>
              </a:tblGrid>
              <a:tr h="617607">
                <a:tc>
                  <a:txBody>
                    <a:bodyPr/>
                    <a:lstStyle/>
                    <a:p>
                      <a:pPr marL="0" marR="0" lvl="0" indent="0" algn="l" rtl="0">
                        <a:spcBef>
                          <a:spcPts val="0"/>
                        </a:spcBef>
                        <a:spcAft>
                          <a:spcPts val="0"/>
                        </a:spcAft>
                        <a:buNone/>
                      </a:pPr>
                      <a:r>
                        <a:rPr lang="en-US" sz="1000" b="1" u="none" strike="noStrike" cap="none" dirty="0">
                          <a:latin typeface="Arial Rounded"/>
                          <a:ea typeface="Arial Rounded"/>
                          <a:cs typeface="Arial Rounded"/>
                          <a:sym typeface="Arial Rounded"/>
                        </a:rPr>
                        <a:t>UNITS  /OBJECTIVES</a:t>
                      </a:r>
                      <a:endParaRPr dirty="0"/>
                    </a:p>
                  </a:txBody>
                  <a:tcPr marL="91450" marR="91450" marT="45725" marB="45725"/>
                </a:tc>
                <a:tc>
                  <a:txBody>
                    <a:bodyPr/>
                    <a:lstStyle/>
                    <a:p>
                      <a:pPr marL="0" marR="0" lvl="0" indent="0" algn="l" rtl="0">
                        <a:spcBef>
                          <a:spcPts val="0"/>
                        </a:spcBef>
                        <a:spcAft>
                          <a:spcPts val="0"/>
                        </a:spcAft>
                        <a:buNone/>
                      </a:pPr>
                      <a:r>
                        <a:rPr lang="en-US" sz="1000" b="1">
                          <a:latin typeface="Arial Rounded"/>
                          <a:ea typeface="Arial Rounded"/>
                          <a:cs typeface="Arial Rounded"/>
                          <a:sym typeface="Arial Rounded"/>
                        </a:rPr>
                        <a:t>REMEMBERING</a:t>
                      </a:r>
                      <a:endParaRPr/>
                    </a:p>
                    <a:p>
                      <a:pPr marL="0" marR="0" lvl="0" indent="0" algn="l" rtl="0">
                        <a:spcBef>
                          <a:spcPts val="0"/>
                        </a:spcBef>
                        <a:spcAft>
                          <a:spcPts val="0"/>
                        </a:spcAft>
                        <a:buNone/>
                      </a:pPr>
                      <a:r>
                        <a:rPr lang="en-US" sz="1000" b="1">
                          <a:latin typeface="Arial Rounded"/>
                          <a:ea typeface="Arial Rounded"/>
                          <a:cs typeface="Arial Rounded"/>
                          <a:sym typeface="Arial Rounded"/>
                        </a:rPr>
                        <a:t>30%</a:t>
                      </a:r>
                      <a:endParaRPr/>
                    </a:p>
                  </a:txBody>
                  <a:tcPr marL="91450" marR="91450" marT="45725" marB="45725"/>
                </a:tc>
                <a:tc>
                  <a:txBody>
                    <a:bodyPr/>
                    <a:lstStyle/>
                    <a:p>
                      <a:pPr marL="0" marR="0" lvl="0" indent="0" algn="l" rtl="0">
                        <a:spcBef>
                          <a:spcPts val="0"/>
                        </a:spcBef>
                        <a:spcAft>
                          <a:spcPts val="0"/>
                        </a:spcAft>
                        <a:buNone/>
                      </a:pPr>
                      <a:r>
                        <a:rPr lang="en-US" sz="1000" b="1">
                          <a:latin typeface="Arial Rounded"/>
                          <a:ea typeface="Arial Rounded"/>
                          <a:cs typeface="Arial Rounded"/>
                          <a:sym typeface="Arial Rounded"/>
                        </a:rPr>
                        <a:t>UNDERSTANDING30%</a:t>
                      </a:r>
                      <a:endParaRPr/>
                    </a:p>
                  </a:txBody>
                  <a:tcPr marL="91450" marR="91450" marT="45725" marB="45725"/>
                </a:tc>
                <a:tc>
                  <a:txBody>
                    <a:bodyPr/>
                    <a:lstStyle/>
                    <a:p>
                      <a:pPr marL="0" marR="0" lvl="0" indent="0" algn="l" rtl="0">
                        <a:spcBef>
                          <a:spcPts val="0"/>
                        </a:spcBef>
                        <a:spcAft>
                          <a:spcPts val="0"/>
                        </a:spcAft>
                        <a:buNone/>
                      </a:pPr>
                      <a:r>
                        <a:rPr lang="en-US" sz="1000" b="1">
                          <a:latin typeface="Arial Rounded"/>
                          <a:ea typeface="Arial Rounded"/>
                          <a:cs typeface="Arial Rounded"/>
                          <a:sym typeface="Arial Rounded"/>
                        </a:rPr>
                        <a:t>APPLYING 15%%</a:t>
                      </a:r>
                      <a:endParaRPr/>
                    </a:p>
                  </a:txBody>
                  <a:tcPr marL="91450" marR="91450" marT="45725" marB="45725"/>
                </a:tc>
                <a:tc>
                  <a:txBody>
                    <a:bodyPr/>
                    <a:lstStyle/>
                    <a:p>
                      <a:pPr marL="0" marR="0" lvl="0" indent="0" algn="l" rtl="0">
                        <a:spcBef>
                          <a:spcPts val="0"/>
                        </a:spcBef>
                        <a:spcAft>
                          <a:spcPts val="0"/>
                        </a:spcAft>
                        <a:buNone/>
                      </a:pPr>
                      <a:r>
                        <a:rPr lang="en-US" sz="1000" b="1">
                          <a:latin typeface="Arial Rounded"/>
                          <a:ea typeface="Arial Rounded"/>
                          <a:cs typeface="Arial Rounded"/>
                          <a:sym typeface="Arial Rounded"/>
                        </a:rPr>
                        <a:t>ANALYSING 10%</a:t>
                      </a:r>
                      <a:endParaRPr/>
                    </a:p>
                  </a:txBody>
                  <a:tcPr marL="91450" marR="91450" marT="45725" marB="45725"/>
                </a:tc>
                <a:tc>
                  <a:txBody>
                    <a:bodyPr/>
                    <a:lstStyle/>
                    <a:p>
                      <a:pPr marL="0" marR="0" lvl="0" indent="0" algn="l" rtl="0">
                        <a:spcBef>
                          <a:spcPts val="0"/>
                        </a:spcBef>
                        <a:spcAft>
                          <a:spcPts val="0"/>
                        </a:spcAft>
                        <a:buNone/>
                      </a:pPr>
                      <a:r>
                        <a:rPr lang="en-US" sz="1000" b="1">
                          <a:latin typeface="Arial Rounded"/>
                          <a:ea typeface="Arial Rounded"/>
                          <a:cs typeface="Arial Rounded"/>
                          <a:sym typeface="Arial Rounded"/>
                        </a:rPr>
                        <a:t>EVALUATING 10%</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000"/>
                        <a:buFont typeface="Arial Rounded"/>
                        <a:buNone/>
                      </a:pPr>
                      <a:r>
                        <a:rPr lang="en-US" sz="1000" b="1">
                          <a:latin typeface="Arial Rounded"/>
                          <a:ea typeface="Arial Rounded"/>
                          <a:cs typeface="Arial Rounded"/>
                          <a:sym typeface="Arial Rounded"/>
                        </a:rPr>
                        <a:t>SYNTHESIZING </a:t>
                      </a:r>
                      <a:endParaRPr/>
                    </a:p>
                    <a:p>
                      <a:pPr marL="0" marR="0" lvl="0" indent="0" algn="l" rtl="0">
                        <a:spcBef>
                          <a:spcPts val="0"/>
                        </a:spcBef>
                        <a:spcAft>
                          <a:spcPts val="0"/>
                        </a:spcAft>
                        <a:buNone/>
                      </a:pPr>
                      <a:r>
                        <a:rPr lang="en-US" sz="1000" b="1">
                          <a:latin typeface="Arial Rounded"/>
                          <a:ea typeface="Arial Rounded"/>
                          <a:cs typeface="Arial Rounded"/>
                          <a:sym typeface="Arial Rounded"/>
                        </a:rPr>
                        <a:t>5%</a:t>
                      </a:r>
                      <a:endParaRPr/>
                    </a:p>
                  </a:txBody>
                  <a:tcPr marL="91450" marR="91450" marT="45725" marB="45725"/>
                </a:tc>
                <a:tc>
                  <a:txBody>
                    <a:bodyPr/>
                    <a:lstStyle/>
                    <a:p>
                      <a:pPr marL="0" marR="0" lvl="0" indent="0" algn="l" rtl="0">
                        <a:spcBef>
                          <a:spcPts val="0"/>
                        </a:spcBef>
                        <a:spcAft>
                          <a:spcPts val="0"/>
                        </a:spcAft>
                        <a:buNone/>
                      </a:pPr>
                      <a:r>
                        <a:rPr lang="en-US" sz="1000" b="1">
                          <a:latin typeface="Arial Rounded"/>
                          <a:ea typeface="Arial Rounded"/>
                          <a:cs typeface="Arial Rounded"/>
                          <a:sym typeface="Arial Rounded"/>
                        </a:rPr>
                        <a:t>Total</a:t>
                      </a:r>
                      <a:endParaRPr/>
                    </a:p>
                  </a:txBody>
                  <a:tcPr marL="91450" marR="91450" marT="45725" marB="45725"/>
                </a:tc>
              </a:tr>
              <a:tr h="543495">
                <a:tc>
                  <a:txBody>
                    <a:bodyPr/>
                    <a:lstStyle/>
                    <a:p>
                      <a:pPr marL="0" marR="0" lvl="0" indent="0" algn="l" rtl="0">
                        <a:spcBef>
                          <a:spcPts val="0"/>
                        </a:spcBef>
                        <a:spcAft>
                          <a:spcPts val="0"/>
                        </a:spcAft>
                        <a:buNone/>
                      </a:pPr>
                      <a:r>
                        <a:rPr lang="en-US" sz="1800"/>
                        <a:t>Unit 0ne 30% </a:t>
                      </a:r>
                      <a:endParaRPr/>
                    </a:p>
                  </a:txBody>
                  <a:tcPr marL="91450" marR="91450" marT="45725" marB="45725"/>
                </a:tc>
                <a:tc>
                  <a:txBody>
                    <a:bodyPr/>
                    <a:lstStyle/>
                    <a:p>
                      <a:pPr marL="0" marR="0" lvl="0" indent="0" algn="l" rtl="0">
                        <a:spcBef>
                          <a:spcPts val="0"/>
                        </a:spcBef>
                        <a:spcAft>
                          <a:spcPts val="0"/>
                        </a:spcAft>
                        <a:buNone/>
                      </a:pPr>
                      <a:r>
                        <a:rPr lang="en-US" sz="1800"/>
                        <a:t>2.7</a:t>
                      </a:r>
                      <a:endParaRPr/>
                    </a:p>
                  </a:txBody>
                  <a:tcPr marL="91450" marR="91450" marT="45725" marB="45725"/>
                </a:tc>
                <a:tc>
                  <a:txBody>
                    <a:bodyPr/>
                    <a:lstStyle/>
                    <a:p>
                      <a:pPr marL="0" marR="0" lvl="0" indent="0" algn="l" rtl="0">
                        <a:spcBef>
                          <a:spcPts val="0"/>
                        </a:spcBef>
                        <a:spcAft>
                          <a:spcPts val="0"/>
                        </a:spcAft>
                        <a:buNone/>
                      </a:pPr>
                      <a:r>
                        <a:rPr lang="en-US" sz="1800"/>
                        <a:t>2.7</a:t>
                      </a:r>
                      <a:endParaRPr/>
                    </a:p>
                  </a:txBody>
                  <a:tcPr marL="91450" marR="91450" marT="45725" marB="45725"/>
                </a:tc>
                <a:tc>
                  <a:txBody>
                    <a:bodyPr/>
                    <a:lstStyle/>
                    <a:p>
                      <a:pPr marL="0" marR="0" lvl="0" indent="0" algn="l" rtl="0">
                        <a:spcBef>
                          <a:spcPts val="0"/>
                        </a:spcBef>
                        <a:spcAft>
                          <a:spcPts val="0"/>
                        </a:spcAft>
                        <a:buNone/>
                      </a:pPr>
                      <a:r>
                        <a:rPr lang="en-US" sz="1800"/>
                        <a:t>1.3</a:t>
                      </a:r>
                      <a:endParaRPr/>
                    </a:p>
                  </a:txBody>
                  <a:tcPr marL="91450" marR="91450" marT="45725" marB="45725"/>
                </a:tc>
                <a:tc>
                  <a:txBody>
                    <a:bodyPr/>
                    <a:lstStyle/>
                    <a:p>
                      <a:pPr marL="0" marR="0" lvl="0" indent="0" algn="l" rtl="0">
                        <a:spcBef>
                          <a:spcPts val="0"/>
                        </a:spcBef>
                        <a:spcAft>
                          <a:spcPts val="0"/>
                        </a:spcAft>
                        <a:buNone/>
                      </a:pPr>
                      <a:r>
                        <a:rPr lang="en-US" sz="1800">
                          <a:solidFill>
                            <a:srgbClr val="C00000"/>
                          </a:solidFill>
                        </a:rPr>
                        <a:t>0.9</a:t>
                      </a:r>
                      <a:endParaRPr/>
                    </a:p>
                  </a:txBody>
                  <a:tcPr marL="91450" marR="91450" marT="45725" marB="45725"/>
                </a:tc>
                <a:tc>
                  <a:txBody>
                    <a:bodyPr/>
                    <a:lstStyle/>
                    <a:p>
                      <a:pPr marL="0" marR="0" lvl="0" indent="0" algn="l" rtl="0">
                        <a:spcBef>
                          <a:spcPts val="0"/>
                        </a:spcBef>
                        <a:spcAft>
                          <a:spcPts val="0"/>
                        </a:spcAft>
                        <a:buNone/>
                      </a:pPr>
                      <a:r>
                        <a:rPr lang="en-US" sz="1800">
                          <a:solidFill>
                            <a:srgbClr val="C00000"/>
                          </a:solidFill>
                        </a:rPr>
                        <a:t>0.9</a:t>
                      </a:r>
                      <a:endParaRPr/>
                    </a:p>
                  </a:txBody>
                  <a:tcPr marL="91450" marR="91450" marT="45725" marB="45725"/>
                </a:tc>
                <a:tc>
                  <a:txBody>
                    <a:bodyPr/>
                    <a:lstStyle/>
                    <a:p>
                      <a:pPr marL="0" marR="0" lvl="0" indent="0" algn="l" rtl="0">
                        <a:spcBef>
                          <a:spcPts val="0"/>
                        </a:spcBef>
                        <a:spcAft>
                          <a:spcPts val="0"/>
                        </a:spcAft>
                        <a:buNone/>
                      </a:pPr>
                      <a:r>
                        <a:rPr lang="en-US" sz="1800">
                          <a:solidFill>
                            <a:srgbClr val="C00000"/>
                          </a:solidFill>
                        </a:rPr>
                        <a:t>0.05</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518790">
                <a:tc>
                  <a:txBody>
                    <a:bodyPr/>
                    <a:lstStyle/>
                    <a:p>
                      <a:pPr marL="0" marR="0" lvl="0" indent="0" algn="l" rtl="0">
                        <a:spcBef>
                          <a:spcPts val="0"/>
                        </a:spcBef>
                        <a:spcAft>
                          <a:spcPts val="0"/>
                        </a:spcAft>
                        <a:buNone/>
                      </a:pPr>
                      <a:r>
                        <a:rPr lang="en-US" sz="1800"/>
                        <a:t>Unit Two 40%</a:t>
                      </a:r>
                      <a:endParaRPr/>
                    </a:p>
                  </a:txBody>
                  <a:tcPr marL="91450" marR="91450" marT="45725" marB="45725"/>
                </a:tc>
                <a:tc>
                  <a:txBody>
                    <a:bodyPr/>
                    <a:lstStyle/>
                    <a:p>
                      <a:pPr marL="0" marR="0" lvl="0" indent="0" algn="l" rtl="0">
                        <a:spcBef>
                          <a:spcPts val="0"/>
                        </a:spcBef>
                        <a:spcAft>
                          <a:spcPts val="0"/>
                        </a:spcAft>
                        <a:buNone/>
                      </a:pPr>
                      <a:r>
                        <a:rPr lang="en-US" sz="1800"/>
                        <a:t>3.6</a:t>
                      </a:r>
                      <a:endParaRPr/>
                    </a:p>
                  </a:txBody>
                  <a:tcPr marL="91450" marR="91450" marT="45725" marB="45725"/>
                </a:tc>
                <a:tc>
                  <a:txBody>
                    <a:bodyPr/>
                    <a:lstStyle/>
                    <a:p>
                      <a:pPr marL="0" marR="0" lvl="0" indent="0" algn="l" rtl="0">
                        <a:spcBef>
                          <a:spcPts val="0"/>
                        </a:spcBef>
                        <a:spcAft>
                          <a:spcPts val="0"/>
                        </a:spcAft>
                        <a:buNone/>
                      </a:pPr>
                      <a:r>
                        <a:rPr lang="en-US" sz="1800"/>
                        <a:t>3.6</a:t>
                      </a:r>
                      <a:endParaRPr/>
                    </a:p>
                  </a:txBody>
                  <a:tcPr marL="91450" marR="91450" marT="45725" marB="45725"/>
                </a:tc>
                <a:tc>
                  <a:txBody>
                    <a:bodyPr/>
                    <a:lstStyle/>
                    <a:p>
                      <a:pPr marL="0" marR="0" lvl="0" indent="0" algn="l" rtl="0">
                        <a:spcBef>
                          <a:spcPts val="0"/>
                        </a:spcBef>
                        <a:spcAft>
                          <a:spcPts val="0"/>
                        </a:spcAft>
                        <a:buNone/>
                      </a:pPr>
                      <a:r>
                        <a:rPr lang="en-US" sz="1800"/>
                        <a:t>1.8</a:t>
                      </a:r>
                      <a:endParaRPr/>
                    </a:p>
                  </a:txBody>
                  <a:tcPr marL="91450" marR="91450" marT="45725" marB="45725"/>
                </a:tc>
                <a:tc>
                  <a:txBody>
                    <a:bodyPr/>
                    <a:lstStyle/>
                    <a:p>
                      <a:pPr marL="0" marR="0" lvl="0" indent="0" algn="l" rtl="0">
                        <a:spcBef>
                          <a:spcPts val="0"/>
                        </a:spcBef>
                        <a:spcAft>
                          <a:spcPts val="0"/>
                        </a:spcAft>
                        <a:buNone/>
                      </a:pPr>
                      <a:r>
                        <a:rPr lang="en-US" sz="1800" dirty="0"/>
                        <a:t>1.2</a:t>
                      </a:r>
                      <a:endParaRPr dirty="0"/>
                    </a:p>
                  </a:txBody>
                  <a:tcPr marL="91450" marR="91450" marT="45725" marB="45725"/>
                </a:tc>
                <a:tc>
                  <a:txBody>
                    <a:bodyPr/>
                    <a:lstStyle/>
                    <a:p>
                      <a:pPr marL="0" marR="0" lvl="0" indent="0" algn="l" rtl="0">
                        <a:spcBef>
                          <a:spcPts val="0"/>
                        </a:spcBef>
                        <a:spcAft>
                          <a:spcPts val="0"/>
                        </a:spcAft>
                        <a:buNone/>
                      </a:pPr>
                      <a:r>
                        <a:rPr lang="en-US" sz="1800"/>
                        <a:t>1.2</a:t>
                      </a:r>
                      <a:endParaRPr/>
                    </a:p>
                  </a:txBody>
                  <a:tcPr marL="91450" marR="91450" marT="45725" marB="45725"/>
                </a:tc>
                <a:tc>
                  <a:txBody>
                    <a:bodyPr/>
                    <a:lstStyle/>
                    <a:p>
                      <a:pPr marL="0" marR="0" lvl="0" indent="0" algn="l" rtl="0">
                        <a:spcBef>
                          <a:spcPts val="0"/>
                        </a:spcBef>
                        <a:spcAft>
                          <a:spcPts val="0"/>
                        </a:spcAft>
                        <a:buNone/>
                      </a:pPr>
                      <a:r>
                        <a:rPr lang="en-US" sz="1800">
                          <a:solidFill>
                            <a:srgbClr val="C00000"/>
                          </a:solidFill>
                        </a:rPr>
                        <a:t>0.06</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815242">
                <a:tc>
                  <a:txBody>
                    <a:bodyPr/>
                    <a:lstStyle/>
                    <a:p>
                      <a:pPr marL="0" marR="0" lvl="0" indent="0" algn="l" rtl="0">
                        <a:spcBef>
                          <a:spcPts val="0"/>
                        </a:spcBef>
                        <a:spcAft>
                          <a:spcPts val="0"/>
                        </a:spcAft>
                        <a:buNone/>
                      </a:pPr>
                      <a:r>
                        <a:rPr lang="en-US" sz="1800"/>
                        <a:t>Unit Three 20%</a:t>
                      </a:r>
                      <a:endParaRPr/>
                    </a:p>
                  </a:txBody>
                  <a:tcPr marL="91450" marR="91450" marT="45725" marB="45725"/>
                </a:tc>
                <a:tc>
                  <a:txBody>
                    <a:bodyPr/>
                    <a:lstStyle/>
                    <a:p>
                      <a:pPr marL="0" marR="0" lvl="0" indent="0" algn="l" rtl="0">
                        <a:spcBef>
                          <a:spcPts val="0"/>
                        </a:spcBef>
                        <a:spcAft>
                          <a:spcPts val="0"/>
                        </a:spcAft>
                        <a:buNone/>
                      </a:pPr>
                      <a:r>
                        <a:rPr lang="en-US" sz="1800"/>
                        <a:t>1.8</a:t>
                      </a:r>
                      <a:endParaRPr/>
                    </a:p>
                  </a:txBody>
                  <a:tcPr marL="91450" marR="91450" marT="45725" marB="45725"/>
                </a:tc>
                <a:tc>
                  <a:txBody>
                    <a:bodyPr/>
                    <a:lstStyle/>
                    <a:p>
                      <a:pPr marL="0" marR="0" lvl="0" indent="0" algn="l" rtl="0">
                        <a:spcBef>
                          <a:spcPts val="0"/>
                        </a:spcBef>
                        <a:spcAft>
                          <a:spcPts val="0"/>
                        </a:spcAft>
                        <a:buNone/>
                      </a:pPr>
                      <a:r>
                        <a:rPr lang="en-US" sz="1800"/>
                        <a:t>1.8</a:t>
                      </a:r>
                      <a:endParaRPr/>
                    </a:p>
                  </a:txBody>
                  <a:tcPr marL="91450" marR="91450" marT="45725" marB="45725"/>
                </a:tc>
                <a:tc>
                  <a:txBody>
                    <a:bodyPr/>
                    <a:lstStyle/>
                    <a:p>
                      <a:pPr marL="0" marR="0" lvl="0" indent="0" algn="l" rtl="0">
                        <a:spcBef>
                          <a:spcPts val="0"/>
                        </a:spcBef>
                        <a:spcAft>
                          <a:spcPts val="0"/>
                        </a:spcAft>
                        <a:buNone/>
                      </a:pPr>
                      <a:r>
                        <a:rPr lang="en-US" sz="1800">
                          <a:solidFill>
                            <a:srgbClr val="C00000"/>
                          </a:solidFill>
                        </a:rPr>
                        <a:t>0.9</a:t>
                      </a:r>
                      <a:endParaRPr/>
                    </a:p>
                  </a:txBody>
                  <a:tcPr marL="91450" marR="91450" marT="45725" marB="45725"/>
                </a:tc>
                <a:tc>
                  <a:txBody>
                    <a:bodyPr/>
                    <a:lstStyle/>
                    <a:p>
                      <a:pPr marL="0" marR="0" lvl="0" indent="0" algn="l" rtl="0">
                        <a:spcBef>
                          <a:spcPts val="0"/>
                        </a:spcBef>
                        <a:spcAft>
                          <a:spcPts val="0"/>
                        </a:spcAft>
                        <a:buNone/>
                      </a:pPr>
                      <a:r>
                        <a:rPr lang="en-US" sz="1800">
                          <a:solidFill>
                            <a:srgbClr val="C00000"/>
                          </a:solidFill>
                        </a:rPr>
                        <a:t>0.6</a:t>
                      </a:r>
                      <a:endParaRPr/>
                    </a:p>
                  </a:txBody>
                  <a:tcPr marL="91450" marR="91450" marT="45725" marB="45725"/>
                </a:tc>
                <a:tc>
                  <a:txBody>
                    <a:bodyPr/>
                    <a:lstStyle/>
                    <a:p>
                      <a:pPr marL="0" marR="0" lvl="0" indent="0" algn="l" rtl="0">
                        <a:spcBef>
                          <a:spcPts val="0"/>
                        </a:spcBef>
                        <a:spcAft>
                          <a:spcPts val="0"/>
                        </a:spcAft>
                        <a:buNone/>
                      </a:pPr>
                      <a:r>
                        <a:rPr lang="en-US" sz="1800">
                          <a:solidFill>
                            <a:srgbClr val="C00000"/>
                          </a:solidFill>
                        </a:rPr>
                        <a:t>0.6</a:t>
                      </a:r>
                      <a:endParaRPr/>
                    </a:p>
                  </a:txBody>
                  <a:tcPr marL="91450" marR="91450" marT="45725" marB="45725"/>
                </a:tc>
                <a:tc>
                  <a:txBody>
                    <a:bodyPr/>
                    <a:lstStyle/>
                    <a:p>
                      <a:pPr marL="0" marR="0" lvl="0" indent="0" algn="l" rtl="0">
                        <a:spcBef>
                          <a:spcPts val="0"/>
                        </a:spcBef>
                        <a:spcAft>
                          <a:spcPts val="0"/>
                        </a:spcAft>
                        <a:buNone/>
                      </a:pPr>
                      <a:r>
                        <a:rPr lang="en-US" sz="1800">
                          <a:solidFill>
                            <a:srgbClr val="C00000"/>
                          </a:solidFill>
                        </a:rPr>
                        <a:t>0.3</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909123">
                <a:tc>
                  <a:txBody>
                    <a:bodyPr/>
                    <a:lstStyle/>
                    <a:p>
                      <a:pPr marL="0" marR="0" lvl="0" indent="0" algn="l" rtl="0">
                        <a:spcBef>
                          <a:spcPts val="0"/>
                        </a:spcBef>
                        <a:spcAft>
                          <a:spcPts val="0"/>
                        </a:spcAft>
                        <a:buNone/>
                      </a:pPr>
                      <a:r>
                        <a:rPr lang="en-US" sz="1800"/>
                        <a:t>Unit Four 10%</a:t>
                      </a:r>
                      <a:endParaRPr/>
                    </a:p>
                  </a:txBody>
                  <a:tcPr marL="91450" marR="91450" marT="45725" marB="45725"/>
                </a:tc>
                <a:tc>
                  <a:txBody>
                    <a:bodyPr/>
                    <a:lstStyle/>
                    <a:p>
                      <a:pPr marL="0" marR="0" lvl="0" indent="0" algn="l" rtl="0">
                        <a:spcBef>
                          <a:spcPts val="0"/>
                        </a:spcBef>
                        <a:spcAft>
                          <a:spcPts val="0"/>
                        </a:spcAft>
                        <a:buNone/>
                      </a:pPr>
                      <a:r>
                        <a:rPr lang="en-US" sz="1800">
                          <a:solidFill>
                            <a:srgbClr val="C00000"/>
                          </a:solidFill>
                        </a:rPr>
                        <a:t>0.9</a:t>
                      </a:r>
                      <a:endParaRPr/>
                    </a:p>
                  </a:txBody>
                  <a:tcPr marL="91450" marR="91450" marT="45725" marB="45725"/>
                </a:tc>
                <a:tc>
                  <a:txBody>
                    <a:bodyPr/>
                    <a:lstStyle/>
                    <a:p>
                      <a:pPr marL="0" marR="0" lvl="0" indent="0" algn="l" rtl="0">
                        <a:spcBef>
                          <a:spcPts val="0"/>
                        </a:spcBef>
                        <a:spcAft>
                          <a:spcPts val="0"/>
                        </a:spcAft>
                        <a:buNone/>
                      </a:pPr>
                      <a:r>
                        <a:rPr lang="en-US" sz="1800">
                          <a:solidFill>
                            <a:srgbClr val="C00000"/>
                          </a:solidFill>
                        </a:rPr>
                        <a:t>0.9</a:t>
                      </a:r>
                      <a:endParaRPr/>
                    </a:p>
                  </a:txBody>
                  <a:tcPr marL="91450" marR="91450" marT="45725" marB="45725"/>
                </a:tc>
                <a:tc>
                  <a:txBody>
                    <a:bodyPr/>
                    <a:lstStyle/>
                    <a:p>
                      <a:pPr marL="0" marR="0" lvl="0" indent="0" algn="l" rtl="0">
                        <a:spcBef>
                          <a:spcPts val="0"/>
                        </a:spcBef>
                        <a:spcAft>
                          <a:spcPts val="0"/>
                        </a:spcAft>
                        <a:buNone/>
                      </a:pPr>
                      <a:r>
                        <a:rPr lang="en-US" sz="1800">
                          <a:solidFill>
                            <a:srgbClr val="C00000"/>
                          </a:solidFill>
                        </a:rPr>
                        <a:t>0.4</a:t>
                      </a:r>
                      <a:endParaRPr/>
                    </a:p>
                  </a:txBody>
                  <a:tcPr marL="91450" marR="91450" marT="45725" marB="45725"/>
                </a:tc>
                <a:tc>
                  <a:txBody>
                    <a:bodyPr/>
                    <a:lstStyle/>
                    <a:p>
                      <a:pPr marL="0" marR="0" lvl="0" indent="0" algn="l" rtl="0">
                        <a:spcBef>
                          <a:spcPts val="0"/>
                        </a:spcBef>
                        <a:spcAft>
                          <a:spcPts val="0"/>
                        </a:spcAft>
                        <a:buNone/>
                      </a:pPr>
                      <a:r>
                        <a:rPr lang="en-US" sz="1800">
                          <a:solidFill>
                            <a:srgbClr val="C00000"/>
                          </a:solidFill>
                        </a:rPr>
                        <a:t>0.3</a:t>
                      </a:r>
                      <a:endParaRPr/>
                    </a:p>
                  </a:txBody>
                  <a:tcPr marL="91450" marR="91450" marT="45725" marB="45725"/>
                </a:tc>
                <a:tc>
                  <a:txBody>
                    <a:bodyPr/>
                    <a:lstStyle/>
                    <a:p>
                      <a:pPr marL="0" marR="0" lvl="0" indent="0" algn="l" rtl="0">
                        <a:spcBef>
                          <a:spcPts val="0"/>
                        </a:spcBef>
                        <a:spcAft>
                          <a:spcPts val="0"/>
                        </a:spcAft>
                        <a:buNone/>
                      </a:pPr>
                      <a:r>
                        <a:rPr lang="en-US" sz="1800">
                          <a:solidFill>
                            <a:srgbClr val="C00000"/>
                          </a:solidFill>
                        </a:rPr>
                        <a:t>0.3</a:t>
                      </a:r>
                      <a:endParaRPr/>
                    </a:p>
                  </a:txBody>
                  <a:tcPr marL="91450" marR="91450" marT="45725" marB="45725"/>
                </a:tc>
                <a:tc>
                  <a:txBody>
                    <a:bodyPr/>
                    <a:lstStyle/>
                    <a:p>
                      <a:pPr marL="0" marR="0" lvl="0" indent="0" algn="l" rtl="0">
                        <a:spcBef>
                          <a:spcPts val="0"/>
                        </a:spcBef>
                        <a:spcAft>
                          <a:spcPts val="0"/>
                        </a:spcAft>
                        <a:buNone/>
                      </a:pPr>
                      <a:r>
                        <a:rPr lang="en-US" sz="1800">
                          <a:solidFill>
                            <a:srgbClr val="C00000"/>
                          </a:solidFill>
                        </a:rPr>
                        <a:t>0.15</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909123">
                <a:tc>
                  <a:txBody>
                    <a:bodyPr/>
                    <a:lstStyle/>
                    <a:p>
                      <a:pPr marL="0" marR="0" lvl="0" indent="0" algn="l" rtl="0">
                        <a:spcBef>
                          <a:spcPts val="0"/>
                        </a:spcBef>
                        <a:spcAft>
                          <a:spcPts val="0"/>
                        </a:spcAft>
                        <a:buNone/>
                      </a:pPr>
                      <a:r>
                        <a:rPr lang="en-US" sz="1800"/>
                        <a:t>Total</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6"/>
          <p:cNvSpPr txBox="1">
            <a:spLocks noGrp="1"/>
          </p:cNvSpPr>
          <p:nvPr>
            <p:ph type="title"/>
          </p:nvPr>
        </p:nvSpPr>
        <p:spPr>
          <a:xfrm>
            <a:off x="1218883" y="431800"/>
            <a:ext cx="9751060" cy="11684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3200"/>
              <a:buFont typeface="Constantia"/>
              <a:buNone/>
            </a:pPr>
            <a:r>
              <a:rPr lang="en-US" b="1" dirty="0"/>
              <a:t>STEPS OF TEST CONSTRUCTION</a:t>
            </a:r>
            <a:endParaRPr dirty="0"/>
          </a:p>
        </p:txBody>
      </p:sp>
      <p:sp>
        <p:nvSpPr>
          <p:cNvPr id="142" name="Google Shape;142;p16"/>
          <p:cNvSpPr txBox="1">
            <a:spLocks noGrp="1"/>
          </p:cNvSpPr>
          <p:nvPr>
            <p:ph type="body" idx="1"/>
          </p:nvPr>
        </p:nvSpPr>
        <p:spPr>
          <a:xfrm>
            <a:off x="1218883" y="1803400"/>
            <a:ext cx="9751060" cy="4267200"/>
          </a:xfrm>
          <a:prstGeom prst="rect">
            <a:avLst/>
          </a:prstGeom>
          <a:noFill/>
          <a:ln>
            <a:noFill/>
          </a:ln>
        </p:spPr>
        <p:txBody>
          <a:bodyPr spcFirstLastPara="1" wrap="square" lIns="91425" tIns="45700" rIns="91425" bIns="45700" anchor="t" anchorCtr="0">
            <a:normAutofit lnSpcReduction="10000"/>
          </a:bodyPr>
          <a:lstStyle/>
          <a:p>
            <a:pPr marL="246888" lvl="0" indent="-254000" algn="l" rtl="0">
              <a:lnSpc>
                <a:spcPct val="90000"/>
              </a:lnSpc>
              <a:spcBef>
                <a:spcPts val="0"/>
              </a:spcBef>
              <a:spcAft>
                <a:spcPts val="0"/>
              </a:spcAft>
              <a:buSzPts val="4000"/>
              <a:buFont typeface="Noto Sans Symbols"/>
              <a:buChar char="❑"/>
            </a:pPr>
            <a:r>
              <a:rPr lang="en-US" sz="4000" b="1">
                <a:solidFill>
                  <a:srgbClr val="FF0000"/>
                </a:solidFill>
              </a:rPr>
              <a:t>Planning of the test</a:t>
            </a:r>
            <a:endParaRPr sz="4000"/>
          </a:p>
          <a:p>
            <a:pPr marL="0" lvl="0" indent="0" algn="just" rtl="0">
              <a:lnSpc>
                <a:spcPct val="90000"/>
              </a:lnSpc>
              <a:spcBef>
                <a:spcPts val="1800"/>
              </a:spcBef>
              <a:spcAft>
                <a:spcPts val="0"/>
              </a:spcAft>
              <a:buSzPts val="4000"/>
              <a:buNone/>
            </a:pPr>
            <a:r>
              <a:rPr lang="en-US" sz="4000" b="1"/>
              <a:t> This entails preparation of an outline which should be derived from the course content to be covered by the test. Care should also be taken on the issue of item difficulty, type of items, number of items and directions to be followed.</a:t>
            </a: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7"/>
          <p:cNvSpPr txBox="1">
            <a:spLocks noGrp="1"/>
          </p:cNvSpPr>
          <p:nvPr>
            <p:ph type="title"/>
          </p:nvPr>
        </p:nvSpPr>
        <p:spPr>
          <a:xfrm>
            <a:off x="1218883" y="431800"/>
            <a:ext cx="9751060" cy="11684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3200"/>
              <a:buFont typeface="Constantia"/>
              <a:buNone/>
            </a:pPr>
            <a:r>
              <a:rPr lang="en-US" b="1" dirty="0" smtClean="0"/>
              <a:t>SPECIFICATION OF </a:t>
            </a:r>
            <a:r>
              <a:rPr lang="en-US" b="1" dirty="0"/>
              <a:t>OBJECTIVES</a:t>
            </a:r>
            <a:endParaRPr dirty="0"/>
          </a:p>
        </p:txBody>
      </p:sp>
      <p:sp>
        <p:nvSpPr>
          <p:cNvPr id="148" name="Google Shape;148;p17"/>
          <p:cNvSpPr txBox="1">
            <a:spLocks noGrp="1"/>
          </p:cNvSpPr>
          <p:nvPr>
            <p:ph type="body" idx="1"/>
          </p:nvPr>
        </p:nvSpPr>
        <p:spPr>
          <a:xfrm>
            <a:off x="531812" y="1600200"/>
            <a:ext cx="10972800" cy="4724400"/>
          </a:xfrm>
          <a:prstGeom prst="rect">
            <a:avLst/>
          </a:prstGeom>
          <a:noFill/>
          <a:ln>
            <a:noFill/>
          </a:ln>
        </p:spPr>
        <p:txBody>
          <a:bodyPr spcFirstLastPara="1" wrap="square" lIns="91425" tIns="45700" rIns="91425" bIns="45700" anchor="t" anchorCtr="0">
            <a:noAutofit/>
          </a:bodyPr>
          <a:lstStyle/>
          <a:p>
            <a:pPr marL="246888" lvl="0" indent="-304800" algn="just" rtl="0">
              <a:lnSpc>
                <a:spcPct val="90000"/>
              </a:lnSpc>
              <a:spcBef>
                <a:spcPts val="0"/>
              </a:spcBef>
              <a:spcAft>
                <a:spcPts val="0"/>
              </a:spcAft>
              <a:buSzPts val="4800"/>
              <a:buChar char="•"/>
            </a:pPr>
            <a:r>
              <a:rPr lang="en-US" sz="4800" b="1"/>
              <a:t>This is the first steps of test construction. This area is very important for you as a teacher. As you are aware, there is no single day when you will go to each without an objective. Lack of this will brand you an unguided teacher. </a:t>
            </a: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8"/>
          <p:cNvSpPr txBox="1">
            <a:spLocks noGrp="1"/>
          </p:cNvSpPr>
          <p:nvPr>
            <p:ph type="title"/>
          </p:nvPr>
        </p:nvSpPr>
        <p:spPr>
          <a:xfrm>
            <a:off x="379412" y="431800"/>
            <a:ext cx="10590531" cy="11684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3200"/>
              <a:buFont typeface="Constantia"/>
              <a:buNone/>
            </a:pPr>
            <a:r>
              <a:rPr lang="en-US" b="1"/>
              <a:t>ROLE OF OBJECTIVES IN EVALUATION CURRICULUM</a:t>
            </a:r>
            <a:endParaRPr/>
          </a:p>
        </p:txBody>
      </p:sp>
      <p:sp>
        <p:nvSpPr>
          <p:cNvPr id="154" name="Google Shape;154;p18"/>
          <p:cNvSpPr txBox="1">
            <a:spLocks noGrp="1"/>
          </p:cNvSpPr>
          <p:nvPr>
            <p:ph type="body" idx="1"/>
          </p:nvPr>
        </p:nvSpPr>
        <p:spPr>
          <a:xfrm>
            <a:off x="531812" y="1803400"/>
            <a:ext cx="10438131" cy="4267200"/>
          </a:xfrm>
          <a:prstGeom prst="rect">
            <a:avLst/>
          </a:prstGeom>
          <a:noFill/>
          <a:ln>
            <a:noFill/>
          </a:ln>
        </p:spPr>
        <p:txBody>
          <a:bodyPr spcFirstLastPara="1" wrap="square" lIns="91425" tIns="45700" rIns="91425" bIns="45700" anchor="t" anchorCtr="0">
            <a:normAutofit/>
          </a:bodyPr>
          <a:lstStyle/>
          <a:p>
            <a:pPr marL="246888" lvl="0" indent="-246888" algn="just" rtl="0">
              <a:lnSpc>
                <a:spcPct val="90000"/>
              </a:lnSpc>
              <a:spcBef>
                <a:spcPts val="0"/>
              </a:spcBef>
              <a:spcAft>
                <a:spcPts val="0"/>
              </a:spcAft>
              <a:buSzPts val="2400"/>
              <a:buFont typeface="Noto Sans Symbols"/>
              <a:buChar char="❑"/>
            </a:pPr>
            <a:r>
              <a:rPr lang="en-US" b="1" dirty="0"/>
              <a:t>Objectives are the behaviors that are to be exhibited if the aims of the course are attained. Lesson objectives are the intended outcomes of the lesson. These definitions show that objectives: </a:t>
            </a:r>
            <a:endParaRPr dirty="0"/>
          </a:p>
          <a:p>
            <a:pPr marL="0" lvl="0" indent="0" algn="just" rtl="0">
              <a:lnSpc>
                <a:spcPct val="90000"/>
              </a:lnSpc>
              <a:spcBef>
                <a:spcPts val="1800"/>
              </a:spcBef>
              <a:spcAft>
                <a:spcPts val="0"/>
              </a:spcAft>
              <a:buSzPts val="2400"/>
              <a:buNone/>
            </a:pPr>
            <a:r>
              <a:rPr lang="en-US" b="1" dirty="0"/>
              <a:t>1</a:t>
            </a:r>
            <a:r>
              <a:rPr lang="en-US" b="1" dirty="0">
                <a:solidFill>
                  <a:srgbClr val="FF0000"/>
                </a:solidFill>
              </a:rPr>
              <a:t>. Should be stated before a course or a lesson is taught. </a:t>
            </a:r>
            <a:endParaRPr dirty="0"/>
          </a:p>
          <a:p>
            <a:pPr marL="0" lvl="0" indent="0" algn="just" rtl="0">
              <a:lnSpc>
                <a:spcPct val="90000"/>
              </a:lnSpc>
              <a:spcBef>
                <a:spcPts val="1800"/>
              </a:spcBef>
              <a:spcAft>
                <a:spcPts val="0"/>
              </a:spcAft>
              <a:buSzPts val="2400"/>
              <a:buNone/>
            </a:pPr>
            <a:r>
              <a:rPr lang="en-US" b="1" dirty="0">
                <a:solidFill>
                  <a:srgbClr val="FF0000"/>
                </a:solidFill>
              </a:rPr>
              <a:t>2. State the intended achievement of the learners</a:t>
            </a:r>
            <a:r>
              <a:rPr lang="en-US" b="1" dirty="0"/>
              <a:t>. </a:t>
            </a:r>
            <a:endParaRPr dirty="0"/>
          </a:p>
          <a:p>
            <a:pPr marL="0" lvl="0" indent="0" algn="just" rtl="0">
              <a:lnSpc>
                <a:spcPct val="90000"/>
              </a:lnSpc>
              <a:spcBef>
                <a:spcPts val="1800"/>
              </a:spcBef>
              <a:spcAft>
                <a:spcPts val="0"/>
              </a:spcAft>
              <a:buSzPts val="2400"/>
              <a:buNone/>
            </a:pPr>
            <a:r>
              <a:rPr lang="en-US" b="1" dirty="0"/>
              <a:t>3. </a:t>
            </a:r>
            <a:r>
              <a:rPr lang="en-US" b="1" dirty="0">
                <a:solidFill>
                  <a:srgbClr val="FF0000"/>
                </a:solidFill>
              </a:rPr>
              <a:t>Therefore give us information about the nature of the person we intend to see after the course or the teaching/learning process</a:t>
            </a:r>
            <a:r>
              <a:rPr lang="en-US" b="1" dirty="0"/>
              <a:t>. </a:t>
            </a:r>
            <a:endParaRPr dirty="0"/>
          </a:p>
          <a:p>
            <a:pPr marL="246888" lvl="0" indent="-246888" algn="just" rtl="0">
              <a:lnSpc>
                <a:spcPct val="90000"/>
              </a:lnSpc>
              <a:spcBef>
                <a:spcPts val="1800"/>
              </a:spcBef>
              <a:spcAft>
                <a:spcPts val="0"/>
              </a:spcAft>
              <a:buSzPts val="2400"/>
              <a:buFont typeface="Noto Sans Symbols"/>
              <a:buChar char="✔"/>
            </a:pPr>
            <a:r>
              <a:rPr lang="en-US" b="1" dirty="0"/>
              <a:t>Owing to these, we can now look at the roles of objectives in evaluation. </a:t>
            </a:r>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0"/>
          <p:cNvSpPr txBox="1">
            <a:spLocks noGrp="1"/>
          </p:cNvSpPr>
          <p:nvPr>
            <p:ph type="title"/>
          </p:nvPr>
        </p:nvSpPr>
        <p:spPr>
          <a:xfrm>
            <a:off x="1218883" y="431800"/>
            <a:ext cx="9751060" cy="11684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3200"/>
              <a:buFont typeface="Constantia"/>
              <a:buNone/>
            </a:pPr>
            <a:r>
              <a:rPr lang="en-US" b="1"/>
              <a:t>EDUCATIONAL OBJECTIVES</a:t>
            </a:r>
            <a:endParaRPr/>
          </a:p>
        </p:txBody>
      </p:sp>
      <p:sp>
        <p:nvSpPr>
          <p:cNvPr id="166" name="Google Shape;166;p20"/>
          <p:cNvSpPr txBox="1">
            <a:spLocks noGrp="1"/>
          </p:cNvSpPr>
          <p:nvPr>
            <p:ph type="body" idx="1"/>
          </p:nvPr>
        </p:nvSpPr>
        <p:spPr>
          <a:xfrm>
            <a:off x="1218883" y="1803400"/>
            <a:ext cx="9751060" cy="4267200"/>
          </a:xfrm>
          <a:prstGeom prst="rect">
            <a:avLst/>
          </a:prstGeom>
          <a:noFill/>
          <a:ln>
            <a:noFill/>
          </a:ln>
        </p:spPr>
        <p:txBody>
          <a:bodyPr spcFirstLastPara="1" wrap="square" lIns="91425" tIns="45700" rIns="91425" bIns="45700" anchor="t" anchorCtr="0">
            <a:normAutofit/>
          </a:bodyPr>
          <a:lstStyle/>
          <a:p>
            <a:pPr marL="246888" lvl="0" indent="-246888" algn="l" rtl="0">
              <a:lnSpc>
                <a:spcPct val="90000"/>
              </a:lnSpc>
              <a:spcBef>
                <a:spcPts val="0"/>
              </a:spcBef>
              <a:spcAft>
                <a:spcPts val="0"/>
              </a:spcAft>
              <a:buSzPts val="2400"/>
              <a:buFont typeface="Noto Sans Symbols"/>
              <a:buChar char="❑"/>
            </a:pPr>
            <a:r>
              <a:rPr lang="en-US" b="1"/>
              <a:t>There are three domains of educational objectives (Bloom taxonomy) which are: </a:t>
            </a:r>
            <a:endParaRPr/>
          </a:p>
          <a:p>
            <a:pPr marL="0" lvl="0" indent="0" algn="l" rtl="0">
              <a:lnSpc>
                <a:spcPct val="90000"/>
              </a:lnSpc>
              <a:spcBef>
                <a:spcPts val="1800"/>
              </a:spcBef>
              <a:spcAft>
                <a:spcPts val="0"/>
              </a:spcAft>
              <a:buSzPts val="2400"/>
              <a:buNone/>
            </a:pPr>
            <a:r>
              <a:rPr lang="en-US" b="1"/>
              <a:t> </a:t>
            </a:r>
            <a:endParaRPr/>
          </a:p>
        </p:txBody>
      </p:sp>
      <p:pic>
        <p:nvPicPr>
          <p:cNvPr id="167" name="Google Shape;167;p20"/>
          <p:cNvPicPr preferRelativeResize="0"/>
          <p:nvPr/>
        </p:nvPicPr>
        <p:blipFill rotWithShape="1">
          <a:blip r:embed="rId3">
            <a:alphaModFix/>
          </a:blip>
          <a:srcRect/>
          <a:stretch/>
        </p:blipFill>
        <p:spPr>
          <a:xfrm>
            <a:off x="1242009" y="2590800"/>
            <a:ext cx="9834562" cy="3981450"/>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1"/>
          <p:cNvSpPr txBox="1">
            <a:spLocks noGrp="1"/>
          </p:cNvSpPr>
          <p:nvPr>
            <p:ph type="title"/>
          </p:nvPr>
        </p:nvSpPr>
        <p:spPr>
          <a:xfrm>
            <a:off x="1218883" y="431800"/>
            <a:ext cx="9751060" cy="11684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3200"/>
              <a:buFont typeface="Constantia"/>
              <a:buNone/>
            </a:pPr>
            <a:r>
              <a:rPr lang="en-US" b="1"/>
              <a:t>KNOWLEDGE OBJECTIVES</a:t>
            </a:r>
            <a:endParaRPr/>
          </a:p>
        </p:txBody>
      </p:sp>
      <p:sp>
        <p:nvSpPr>
          <p:cNvPr id="173" name="Google Shape;173;p21"/>
          <p:cNvSpPr txBox="1">
            <a:spLocks noGrp="1"/>
          </p:cNvSpPr>
          <p:nvPr>
            <p:ph type="body" idx="1"/>
          </p:nvPr>
        </p:nvSpPr>
        <p:spPr>
          <a:xfrm>
            <a:off x="531812" y="1803400"/>
            <a:ext cx="11201400" cy="426720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SzPts val="3600"/>
              <a:buNone/>
            </a:pPr>
            <a:r>
              <a:rPr lang="en-US" sz="4400" b="1" dirty="0" smtClean="0">
                <a:solidFill>
                  <a:srgbClr val="FF0000"/>
                </a:solidFill>
              </a:rPr>
              <a:t>According </a:t>
            </a:r>
            <a:r>
              <a:rPr lang="en-US" sz="4400" b="1" dirty="0">
                <a:solidFill>
                  <a:srgbClr val="FF0000"/>
                </a:solidFill>
              </a:rPr>
              <a:t>to Benjamin Bloom, educational objectives in cognitive domain (knowledge domain) should represent a hierarchy of six levels. Let us look at these levels and how they guide the evaluator</a:t>
            </a:r>
            <a:r>
              <a:rPr lang="en-US" sz="4400" b="1" dirty="0"/>
              <a:t>.</a:t>
            </a:r>
            <a:endParaRPr sz="4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2"/>
          <p:cNvSpPr txBox="1">
            <a:spLocks noGrp="1"/>
          </p:cNvSpPr>
          <p:nvPr>
            <p:ph type="title"/>
          </p:nvPr>
        </p:nvSpPr>
        <p:spPr>
          <a:xfrm>
            <a:off x="1218883" y="431800"/>
            <a:ext cx="9751060" cy="11684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3200"/>
              <a:buFont typeface="Constantia"/>
              <a:buNone/>
            </a:pPr>
            <a:r>
              <a:rPr lang="en-US" b="1"/>
              <a:t>KNOWLEDGE</a:t>
            </a:r>
            <a:endParaRPr/>
          </a:p>
        </p:txBody>
      </p:sp>
      <p:sp>
        <p:nvSpPr>
          <p:cNvPr id="179" name="Google Shape;179;p22"/>
          <p:cNvSpPr txBox="1">
            <a:spLocks noGrp="1"/>
          </p:cNvSpPr>
          <p:nvPr>
            <p:ph type="body" idx="1"/>
          </p:nvPr>
        </p:nvSpPr>
        <p:spPr>
          <a:xfrm>
            <a:off x="608012" y="1803400"/>
            <a:ext cx="11125200" cy="4267200"/>
          </a:xfrm>
          <a:prstGeom prst="rect">
            <a:avLst/>
          </a:prstGeom>
          <a:noFill/>
          <a:ln>
            <a:noFill/>
          </a:ln>
        </p:spPr>
        <p:txBody>
          <a:bodyPr spcFirstLastPara="1" wrap="square" lIns="91425" tIns="45700" rIns="91425" bIns="45700" anchor="t" anchorCtr="0">
            <a:normAutofit/>
          </a:bodyPr>
          <a:lstStyle/>
          <a:p>
            <a:pPr marL="246888" lvl="0" indent="-246888" algn="just" rtl="0">
              <a:lnSpc>
                <a:spcPct val="90000"/>
              </a:lnSpc>
              <a:spcBef>
                <a:spcPts val="0"/>
              </a:spcBef>
              <a:spcAft>
                <a:spcPts val="0"/>
              </a:spcAft>
              <a:buSzPts val="3600"/>
              <a:buChar char="•"/>
            </a:pPr>
            <a:r>
              <a:rPr lang="en-US" sz="3600" b="1" dirty="0"/>
              <a:t>This is the lowest level of learning outcomes in the cognitive domain. This level requires that you ensure children’s </a:t>
            </a:r>
            <a:r>
              <a:rPr lang="en-US" sz="3600" b="1" dirty="0">
                <a:solidFill>
                  <a:srgbClr val="FF0000"/>
                </a:solidFill>
              </a:rPr>
              <a:t>acquisition of facts and help them to deal with specific concepts and principles in learning</a:t>
            </a:r>
            <a:r>
              <a:rPr lang="en-US" sz="3600" b="1" dirty="0"/>
              <a:t>. </a:t>
            </a:r>
            <a:r>
              <a:rPr lang="en-US" sz="3600" b="1" dirty="0" smtClean="0"/>
              <a:t>ACTION VERBS OF THIS LEVEL: </a:t>
            </a:r>
            <a:r>
              <a:rPr lang="en-US" sz="3600" b="1" u="sng" dirty="0" smtClean="0">
                <a:solidFill>
                  <a:srgbClr val="FF0000"/>
                </a:solidFill>
              </a:rPr>
              <a:t>DEFINE, LIST, NAME ,STATE ,POIN OUT</a:t>
            </a:r>
            <a:endParaRPr u="sng" dirty="0">
              <a:solidFill>
                <a:srgbClr val="FF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3"/>
          <p:cNvSpPr txBox="1">
            <a:spLocks noGrp="1"/>
          </p:cNvSpPr>
          <p:nvPr>
            <p:ph type="title"/>
          </p:nvPr>
        </p:nvSpPr>
        <p:spPr>
          <a:xfrm>
            <a:off x="1218883" y="431800"/>
            <a:ext cx="9751060" cy="11684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3200"/>
              <a:buFont typeface="Constantia"/>
              <a:buNone/>
            </a:pPr>
            <a:r>
              <a:rPr lang="en-US" b="1"/>
              <a:t>COMPREHENSION</a:t>
            </a:r>
            <a:endParaRPr/>
          </a:p>
        </p:txBody>
      </p:sp>
      <p:sp>
        <p:nvSpPr>
          <p:cNvPr id="185" name="Google Shape;185;p23"/>
          <p:cNvSpPr txBox="1">
            <a:spLocks noGrp="1"/>
          </p:cNvSpPr>
          <p:nvPr>
            <p:ph type="body" idx="1"/>
          </p:nvPr>
        </p:nvSpPr>
        <p:spPr>
          <a:xfrm>
            <a:off x="608012" y="1803400"/>
            <a:ext cx="11049000" cy="4267200"/>
          </a:xfrm>
          <a:prstGeom prst="rect">
            <a:avLst/>
          </a:prstGeom>
          <a:noFill/>
          <a:ln>
            <a:noFill/>
          </a:ln>
        </p:spPr>
        <p:txBody>
          <a:bodyPr spcFirstLastPara="1" wrap="square" lIns="91425" tIns="45700" rIns="91425" bIns="45700" anchor="t" anchorCtr="0">
            <a:normAutofit/>
          </a:bodyPr>
          <a:lstStyle/>
          <a:p>
            <a:pPr marL="246888" indent="-246888" algn="just">
              <a:spcBef>
                <a:spcPts val="0"/>
              </a:spcBef>
              <a:buSzPts val="3600"/>
              <a:buFont typeface="Noto Sans Symbols"/>
              <a:buChar char="❑"/>
            </a:pPr>
            <a:r>
              <a:rPr lang="en-US" sz="3600" b="1" dirty="0"/>
              <a:t>To comprehend is to grasp the meaning of material. Objectives at this level reflect the </a:t>
            </a:r>
            <a:r>
              <a:rPr lang="en-US" sz="3600" b="1" dirty="0">
                <a:solidFill>
                  <a:srgbClr val="FF0000"/>
                </a:solidFill>
              </a:rPr>
              <a:t>learners’ understanding of facts and principles, interpretation , charts, graphs, maps</a:t>
            </a:r>
            <a:r>
              <a:rPr lang="en-US" sz="3600" b="1" dirty="0"/>
              <a:t>, illustrations, etc. </a:t>
            </a:r>
            <a:r>
              <a:rPr lang="en-US" sz="3600" b="1" dirty="0" smtClean="0"/>
              <a:t>.In </a:t>
            </a:r>
            <a:r>
              <a:rPr lang="en-US" sz="3600" b="1" dirty="0"/>
              <a:t>evaluation we have to check the existence of these comprehension abilities in the learner</a:t>
            </a:r>
            <a:r>
              <a:rPr lang="en-US" sz="3600" b="1" dirty="0" smtClean="0"/>
              <a:t>.</a:t>
            </a:r>
            <a:r>
              <a:rPr lang="en-US" b="1" dirty="0"/>
              <a:t> ACTION VERBS OF THIS </a:t>
            </a:r>
            <a:r>
              <a:rPr lang="en-US" b="1" dirty="0" smtClean="0"/>
              <a:t>LEVEL( </a:t>
            </a:r>
            <a:r>
              <a:rPr lang="en-US" b="1" u="sng" dirty="0" smtClean="0">
                <a:solidFill>
                  <a:srgbClr val="FF0000"/>
                </a:solidFill>
              </a:rPr>
              <a:t>EXPLAIN, DISCUSS, COMPARE, GIVE AN EXMPLE)</a:t>
            </a:r>
            <a:endParaRPr lang="en-US" u="sng" dirty="0">
              <a:solidFill>
                <a:srgbClr val="FF0000"/>
              </a:solidFill>
            </a:endParaRPr>
          </a:p>
          <a:p>
            <a:pPr marL="246888" lvl="0" indent="-246888" algn="just" rtl="0">
              <a:lnSpc>
                <a:spcPct val="90000"/>
              </a:lnSpc>
              <a:spcBef>
                <a:spcPts val="0"/>
              </a:spcBef>
              <a:spcAft>
                <a:spcPts val="0"/>
              </a:spcAft>
              <a:buSzPts val="3600"/>
              <a:buFont typeface="Noto Sans Symbols"/>
              <a:buChar char="❑"/>
            </a:pPr>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4"/>
          <p:cNvSpPr txBox="1">
            <a:spLocks noGrp="1"/>
          </p:cNvSpPr>
          <p:nvPr>
            <p:ph type="title"/>
          </p:nvPr>
        </p:nvSpPr>
        <p:spPr>
          <a:xfrm>
            <a:off x="1218883" y="431800"/>
            <a:ext cx="9751060" cy="11684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3200"/>
              <a:buFont typeface="Constantia"/>
              <a:buNone/>
            </a:pPr>
            <a:r>
              <a:rPr lang="en-US" b="1"/>
              <a:t>APPLICATION</a:t>
            </a:r>
            <a:endParaRPr/>
          </a:p>
        </p:txBody>
      </p:sp>
      <p:sp>
        <p:nvSpPr>
          <p:cNvPr id="191" name="Google Shape;191;p24"/>
          <p:cNvSpPr txBox="1">
            <a:spLocks noGrp="1"/>
          </p:cNvSpPr>
          <p:nvPr>
            <p:ph type="body" idx="1"/>
          </p:nvPr>
        </p:nvSpPr>
        <p:spPr>
          <a:xfrm>
            <a:off x="608012" y="1803400"/>
            <a:ext cx="10972800" cy="4267200"/>
          </a:xfrm>
          <a:prstGeom prst="rect">
            <a:avLst/>
          </a:prstGeom>
          <a:noFill/>
          <a:ln>
            <a:noFill/>
          </a:ln>
        </p:spPr>
        <p:txBody>
          <a:bodyPr spcFirstLastPara="1" wrap="square" lIns="91425" tIns="45700" rIns="91425" bIns="45700" anchor="t" anchorCtr="0">
            <a:normAutofit/>
          </a:bodyPr>
          <a:lstStyle/>
          <a:p>
            <a:pPr marL="246888" lvl="0" indent="-246888" algn="just">
              <a:spcBef>
                <a:spcPts val="0"/>
              </a:spcBef>
              <a:buSzPts val="3600"/>
            </a:pPr>
            <a:r>
              <a:rPr lang="en-US" sz="3600" b="1" dirty="0"/>
              <a:t>Some objectives should state the learners’ ability to apply the learnt material .To show that what you have taught has been understood, it has to be applied. ACTION VERBS OF THIS </a:t>
            </a:r>
            <a:r>
              <a:rPr lang="en-US" sz="3600" b="1" dirty="0" smtClean="0"/>
              <a:t>LEVEL (</a:t>
            </a:r>
            <a:r>
              <a:rPr lang="en-US" sz="3600" b="1" dirty="0" smtClean="0">
                <a:solidFill>
                  <a:srgbClr val="FF0000"/>
                </a:solidFill>
              </a:rPr>
              <a:t>APPLY,PREPARE ,PRODUCE,SOLVE ,DEMONSTRATE)</a:t>
            </a:r>
            <a:endParaRPr lang="en-US" sz="3600" dirty="0">
              <a:solidFill>
                <a:srgbClr val="FF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theme/theme1.xml><?xml version="1.0" encoding="utf-8"?>
<a:theme xmlns:a="http://schemas.openxmlformats.org/drawingml/2006/main" name="Books Classic 16x9">
  <a:themeElements>
    <a:clrScheme name="BooksClassic_16x9">
      <a:dk1>
        <a:srgbClr val="6A3A20"/>
      </a:dk1>
      <a:lt1>
        <a:srgbClr val="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ooks Classic 16x9">
  <a:themeElements>
    <a:clrScheme name="BooksClassic_16x9">
      <a:dk1>
        <a:srgbClr val="6A3A20"/>
      </a:dk1>
      <a:lt1>
        <a:srgbClr val="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rgbClr val="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834</Words>
  <Application>Microsoft Office PowerPoint</Application>
  <PresentationFormat>Custom</PresentationFormat>
  <Paragraphs>83</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Noto Sans Symbols</vt:lpstr>
      <vt:lpstr>Arial Rounded</vt:lpstr>
      <vt:lpstr>Constantia</vt:lpstr>
      <vt:lpstr>Arial Narrow</vt:lpstr>
      <vt:lpstr>Books Classic 16x9</vt:lpstr>
      <vt:lpstr>Books Classic 16x9</vt:lpstr>
      <vt:lpstr>STEPS OF TEST CONSTRUCTION   One-day Training  for Secondary Schools Teachers in Mogadishu</vt:lpstr>
      <vt:lpstr>STEPS OF TEST CONSTRUCTION</vt:lpstr>
      <vt:lpstr>SPECIFICATION OF OBJECTIVES</vt:lpstr>
      <vt:lpstr>ROLE OF OBJECTIVES IN EVALUATION CURRICULUM</vt:lpstr>
      <vt:lpstr>EDUCATIONAL OBJECTIVES</vt:lpstr>
      <vt:lpstr>KNOWLEDGE OBJECTIVES</vt:lpstr>
      <vt:lpstr>KNOWLEDGE</vt:lpstr>
      <vt:lpstr>COMPREHENSION</vt:lpstr>
      <vt:lpstr>APPLICATION</vt:lpstr>
      <vt:lpstr>ANALYSIS</vt:lpstr>
      <vt:lpstr>SYNTHESIS/CREATE</vt:lpstr>
      <vt:lpstr>EVALUATION</vt:lpstr>
      <vt:lpstr>STEP 2 CONTENT ANALYSIS:</vt:lpstr>
      <vt:lpstr>STEP 3 PREPARATION OF SPECIFICATION TABLE</vt:lpstr>
      <vt:lpstr>SPECIFICATION TABLE    (Number of items 30) An example : 0.3 of unit one x 0.3 of remembering x 30 of number of questions=2.7</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STEPS OF TEST CONSTRUCTION</dc:title>
  <dc:creator>ARTS</dc:creator>
  <cp:lastModifiedBy>Arts</cp:lastModifiedBy>
  <cp:revision>10</cp:revision>
  <dcterms:modified xsi:type="dcterms:W3CDTF">2023-07-27T08:47:47Z</dcterms:modified>
</cp:coreProperties>
</file>